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4"/>
  </p:sldMasterIdLst>
  <p:notesMasterIdLst>
    <p:notesMasterId r:id="rId14"/>
  </p:notesMasterIdLst>
  <p:sldIdLst>
    <p:sldId id="256" r:id="rId5"/>
    <p:sldId id="259" r:id="rId6"/>
    <p:sldId id="257" r:id="rId7"/>
    <p:sldId id="258" r:id="rId8"/>
    <p:sldId id="260" r:id="rId9"/>
    <p:sldId id="261" r:id="rId10"/>
    <p:sldId id="263" r:id="rId11"/>
    <p:sldId id="262" r:id="rId12"/>
    <p:sldId id="264" r:id="rId13"/>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23230"/>
    <a:srgbClr val="B5B0A2"/>
    <a:srgbClr val="CD0921"/>
    <a:srgbClr val="999999"/>
    <a:srgbClr val="333333"/>
    <a:srgbClr val="E6E6E6"/>
    <a:srgbClr val="CCCCCC"/>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29" autoAdjust="0"/>
    <p:restoredTop sz="54082" autoAdjust="0"/>
  </p:normalViewPr>
  <p:slideViewPr>
    <p:cSldViewPr snapToObjects="1">
      <p:cViewPr varScale="1">
        <p:scale>
          <a:sx n="38" d="100"/>
          <a:sy n="38" d="100"/>
        </p:scale>
        <p:origin x="1780" y="40"/>
      </p:cViewPr>
      <p:guideLst>
        <p:guide orient="horz" pos="2160"/>
        <p:guide pos="2880"/>
      </p:guideLst>
    </p:cSldViewPr>
  </p:slideViewPr>
  <p:outlineViewPr>
    <p:cViewPr>
      <p:scale>
        <a:sx n="33" d="100"/>
        <a:sy n="33" d="100"/>
      </p:scale>
      <p:origin x="0" y="504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C28118-8865-A14E-ADBC-5C630994DB4B}" type="datetimeFigureOut">
              <a:rPr lang="de-DE" smtClean="0"/>
              <a:pPr/>
              <a:t>19.10.2017</a:t>
            </a:fld>
            <a:endParaRPr lang="de-DE"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A30701-A682-BE49-83E9-9745F73DFD1E}" type="slidenum">
              <a:rPr lang="de-DE" smtClean="0"/>
              <a:pPr/>
              <a:t>‹Nr.›</a:t>
            </a:fld>
            <a:endParaRPr lang="de-DE" dirty="0"/>
          </a:p>
        </p:txBody>
      </p:sp>
    </p:spTree>
    <p:extLst>
      <p:ext uri="{BB962C8B-B14F-4D97-AF65-F5344CB8AC3E}">
        <p14:creationId xmlns:p14="http://schemas.microsoft.com/office/powerpoint/2010/main" val="15785516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Welcome</a:t>
            </a:r>
          </a:p>
          <a:p>
            <a:r>
              <a:rPr lang="de-AT" dirty="0" smtClean="0"/>
              <a:t>Personal</a:t>
            </a:r>
            <a:r>
              <a:rPr lang="de-AT" baseline="0" dirty="0" smtClean="0"/>
              <a:t> </a:t>
            </a:r>
            <a:r>
              <a:rPr lang="de-AT" baseline="0" dirty="0" err="1" smtClean="0"/>
              <a:t>introduction</a:t>
            </a:r>
            <a:endParaRPr lang="de-AT" dirty="0"/>
          </a:p>
        </p:txBody>
      </p:sp>
      <p:sp>
        <p:nvSpPr>
          <p:cNvPr id="4" name="Foliennummernplatzhalter 3"/>
          <p:cNvSpPr>
            <a:spLocks noGrp="1"/>
          </p:cNvSpPr>
          <p:nvPr>
            <p:ph type="sldNum" sz="quarter" idx="10"/>
          </p:nvPr>
        </p:nvSpPr>
        <p:spPr/>
        <p:txBody>
          <a:bodyPr/>
          <a:lstStyle/>
          <a:p>
            <a:fld id="{52A30701-A682-BE49-83E9-9745F73DFD1E}" type="slidenum">
              <a:rPr lang="de-DE" smtClean="0"/>
              <a:pPr/>
              <a:t>1</a:t>
            </a:fld>
            <a:endParaRPr lang="de-DE" dirty="0"/>
          </a:p>
        </p:txBody>
      </p:sp>
    </p:spTree>
    <p:extLst>
      <p:ext uri="{BB962C8B-B14F-4D97-AF65-F5344CB8AC3E}">
        <p14:creationId xmlns:p14="http://schemas.microsoft.com/office/powerpoint/2010/main" val="3807082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AT" sz="1200" kern="1200" dirty="0" smtClean="0">
                <a:solidFill>
                  <a:schemeClr val="tx1"/>
                </a:solidFill>
                <a:effectLst/>
                <a:latin typeface="+mn-lt"/>
                <a:ea typeface="+mn-ea"/>
                <a:cs typeface="+mn-cs"/>
              </a:rPr>
              <a:t>More </a:t>
            </a:r>
            <a:r>
              <a:rPr lang="de-AT" sz="1200" kern="1200" dirty="0" err="1" smtClean="0">
                <a:solidFill>
                  <a:schemeClr val="tx1"/>
                </a:solidFill>
                <a:effectLst/>
                <a:latin typeface="+mn-lt"/>
                <a:ea typeface="+mn-ea"/>
                <a:cs typeface="+mn-cs"/>
              </a:rPr>
              <a:t>and</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more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people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are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moving</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into</a:t>
            </a:r>
            <a:r>
              <a:rPr lang="de-AT" sz="1200" kern="1200" dirty="0" smtClean="0">
                <a:solidFill>
                  <a:schemeClr val="tx1"/>
                </a:solidFill>
                <a:effectLst/>
                <a:latin typeface="+mn-lt"/>
                <a:ea typeface="+mn-ea"/>
                <a:cs typeface="+mn-cs"/>
              </a:rPr>
              <a:t> urban </a:t>
            </a:r>
            <a:r>
              <a:rPr lang="de-AT" sz="1200" kern="1200" dirty="0" err="1" smtClean="0">
                <a:solidFill>
                  <a:schemeClr val="tx1"/>
                </a:solidFill>
                <a:effectLst/>
                <a:latin typeface="+mn-lt"/>
                <a:ea typeface="+mn-ea"/>
                <a:cs typeface="+mn-cs"/>
              </a:rPr>
              <a:t>areas</a:t>
            </a:r>
            <a:r>
              <a:rPr lang="de-AT" sz="1200" kern="1200" dirty="0" smtClean="0">
                <a:solidFill>
                  <a:schemeClr val="tx1"/>
                </a:solidFill>
                <a:effectLst/>
                <a:latin typeface="+mn-lt"/>
                <a:ea typeface="+mn-ea"/>
                <a:cs typeface="+mn-cs"/>
              </a:rPr>
              <a:t> but at </a:t>
            </a:r>
            <a:r>
              <a:rPr lang="de-AT" sz="1200" kern="1200" dirty="0" err="1" smtClean="0">
                <a:solidFill>
                  <a:schemeClr val="tx1"/>
                </a:solidFill>
                <a:effectLst/>
                <a:latin typeface="+mn-lt"/>
                <a:ea typeface="+mn-ea"/>
                <a:cs typeface="+mn-cs"/>
              </a:rPr>
              <a:t>the</a:t>
            </a:r>
            <a:r>
              <a:rPr lang="de-AT" sz="1200" kern="1200" dirty="0" smtClean="0">
                <a:solidFill>
                  <a:schemeClr val="tx1"/>
                </a:solidFill>
                <a:effectLst/>
                <a:latin typeface="+mn-lt"/>
                <a:ea typeface="+mn-ea"/>
                <a:cs typeface="+mn-cs"/>
              </a:rPr>
              <a:t> same time </a:t>
            </a:r>
            <a:r>
              <a:rPr lang="de-AT" sz="1200" kern="1200" dirty="0" err="1" smtClean="0">
                <a:solidFill>
                  <a:schemeClr val="tx1"/>
                </a:solidFill>
                <a:effectLst/>
                <a:latin typeface="+mn-lt"/>
                <a:ea typeface="+mn-ea"/>
                <a:cs typeface="+mn-cs"/>
              </a:rPr>
              <a:t>resources</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are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becoming</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scarce</a:t>
            </a:r>
            <a:r>
              <a:rPr lang="de-AT" sz="1200" kern="1200" dirty="0" smtClean="0">
                <a:solidFill>
                  <a:schemeClr val="tx1"/>
                </a:solidFill>
                <a:effectLst/>
                <a:latin typeface="+mn-lt"/>
                <a:ea typeface="+mn-ea"/>
                <a:cs typeface="+mn-cs"/>
              </a:rPr>
              <a:t>. At </a:t>
            </a:r>
            <a:r>
              <a:rPr lang="de-AT" sz="1200" kern="1200" dirty="0" err="1" smtClean="0">
                <a:solidFill>
                  <a:schemeClr val="tx1"/>
                </a:solidFill>
                <a:effectLst/>
                <a:latin typeface="+mn-lt"/>
                <a:ea typeface="+mn-ea"/>
                <a:cs typeface="+mn-cs"/>
              </a:rPr>
              <a:t>present</a:t>
            </a:r>
            <a:r>
              <a:rPr lang="de-AT" sz="1200" kern="1200" dirty="0" smtClean="0">
                <a:solidFill>
                  <a:schemeClr val="tx1"/>
                </a:solidFill>
                <a:effectLst/>
                <a:latin typeface="+mn-lt"/>
                <a:ea typeface="+mn-ea"/>
                <a:cs typeface="+mn-cs"/>
              </a:rPr>
              <a:t> 75% </a:t>
            </a:r>
            <a:r>
              <a:rPr lang="de-AT" sz="1200" kern="1200" dirty="0" err="1" smtClean="0">
                <a:solidFill>
                  <a:schemeClr val="tx1"/>
                </a:solidFill>
                <a:effectLst/>
                <a:latin typeface="+mn-lt"/>
                <a:ea typeface="+mn-ea"/>
                <a:cs typeface="+mn-cs"/>
              </a:rPr>
              <a:t>of</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the</a:t>
            </a:r>
            <a:r>
              <a:rPr lang="de-AT" sz="1200" kern="1200" dirty="0" smtClean="0">
                <a:solidFill>
                  <a:schemeClr val="tx1"/>
                </a:solidFill>
                <a:effectLst/>
                <a:latin typeface="+mn-lt"/>
                <a:ea typeface="+mn-ea"/>
                <a:cs typeface="+mn-cs"/>
              </a:rPr>
              <a:t> CO2 </a:t>
            </a:r>
            <a:r>
              <a:rPr lang="de-AT" sz="1200" kern="1200" dirty="0" err="1" smtClean="0">
                <a:solidFill>
                  <a:schemeClr val="tx1"/>
                </a:solidFill>
                <a:effectLst/>
                <a:latin typeface="+mn-lt"/>
                <a:ea typeface="+mn-ea"/>
                <a:cs typeface="+mn-cs"/>
              </a:rPr>
              <a:t>emissions</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worldwide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are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produced</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by</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the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burning</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of</a:t>
            </a:r>
            <a:r>
              <a:rPr lang="de-AT" sz="1200" kern="1200" dirty="0" smtClean="0">
                <a:solidFill>
                  <a:schemeClr val="tx1"/>
                </a:solidFill>
                <a:effectLst/>
                <a:latin typeface="+mn-lt"/>
                <a:ea typeface="+mn-ea"/>
                <a:cs typeface="+mn-cs"/>
              </a:rPr>
              <a:t> fossil </a:t>
            </a:r>
            <a:r>
              <a:rPr lang="de-AT" sz="1200" kern="1200" dirty="0" err="1" smtClean="0">
                <a:solidFill>
                  <a:schemeClr val="tx1"/>
                </a:solidFill>
                <a:effectLst/>
                <a:latin typeface="+mn-lt"/>
                <a:ea typeface="+mn-ea"/>
                <a:cs typeface="+mn-cs"/>
              </a:rPr>
              <a:t>fuels</a:t>
            </a:r>
            <a:r>
              <a:rPr lang="de-AT" sz="1200" kern="1200" dirty="0" smtClean="0">
                <a:solidFill>
                  <a:schemeClr val="tx1"/>
                </a:solidFill>
                <a:effectLst/>
                <a:latin typeface="+mn-lt"/>
                <a:ea typeface="+mn-ea"/>
                <a:cs typeface="+mn-cs"/>
              </a:rPr>
              <a:t> in </a:t>
            </a:r>
            <a:r>
              <a:rPr lang="de-AT" sz="1200" kern="1200" dirty="0" err="1" smtClean="0">
                <a:solidFill>
                  <a:schemeClr val="tx1"/>
                </a:solidFill>
                <a:effectLst/>
                <a:latin typeface="+mn-lt"/>
                <a:ea typeface="+mn-ea"/>
                <a:cs typeface="+mn-cs"/>
              </a:rPr>
              <a:t>the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cities</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Effective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solutions</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for</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life</a:t>
            </a:r>
            <a:r>
              <a:rPr lang="de-AT" sz="1200" kern="1200" dirty="0" smtClean="0">
                <a:solidFill>
                  <a:schemeClr val="tx1"/>
                </a:solidFill>
                <a:effectLst/>
                <a:latin typeface="+mn-lt"/>
                <a:ea typeface="+mn-ea"/>
                <a:cs typeface="+mn-cs"/>
              </a:rPr>
              <a:t> in </a:t>
            </a:r>
            <a:r>
              <a:rPr lang="de-AT" sz="1200" kern="1200" dirty="0" err="1" smtClean="0">
                <a:solidFill>
                  <a:schemeClr val="tx1"/>
                </a:solidFill>
                <a:effectLst/>
                <a:latin typeface="+mn-lt"/>
                <a:ea typeface="+mn-ea"/>
                <a:cs typeface="+mn-cs"/>
              </a:rPr>
              <a:t>the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cities</a:t>
            </a:r>
            <a:r>
              <a:rPr lang="de-AT" sz="1200" kern="1200" dirty="0" smtClean="0">
                <a:solidFill>
                  <a:schemeClr val="tx1"/>
                </a:solidFill>
                <a:effectLst/>
                <a:latin typeface="+mn-lt"/>
                <a:ea typeface="+mn-ea"/>
                <a:cs typeface="+mn-cs"/>
              </a:rPr>
              <a:t> must </a:t>
            </a:r>
            <a:r>
              <a:rPr lang="de-AT" sz="1200" kern="1200" dirty="0" err="1" smtClean="0">
                <a:solidFill>
                  <a:schemeClr val="tx1"/>
                </a:solidFill>
                <a:effectLst/>
                <a:latin typeface="+mn-lt"/>
                <a:ea typeface="+mn-ea"/>
                <a:cs typeface="+mn-cs"/>
              </a:rPr>
              <a:t>be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found</a:t>
            </a:r>
            <a:r>
              <a:rPr lang="de-AT" sz="1200" kern="1200" dirty="0" smtClean="0">
                <a:solidFill>
                  <a:schemeClr val="tx1"/>
                </a:solidFill>
                <a:effectLst/>
                <a:latin typeface="+mn-lt"/>
                <a:ea typeface="+mn-ea"/>
                <a:cs typeface="+mn-cs"/>
              </a:rPr>
              <a:t>, not </a:t>
            </a:r>
            <a:r>
              <a:rPr lang="de-AT" sz="1200" kern="1200" dirty="0" err="1" smtClean="0">
                <a:solidFill>
                  <a:schemeClr val="tx1"/>
                </a:solidFill>
                <a:effectLst/>
                <a:latin typeface="+mn-lt"/>
                <a:ea typeface="+mn-ea"/>
                <a:cs typeface="+mn-cs"/>
              </a:rPr>
              <a:t>only</a:t>
            </a:r>
            <a:r>
              <a:rPr lang="de-AT" sz="1200" kern="1200" dirty="0" smtClean="0">
                <a:solidFill>
                  <a:schemeClr val="tx1"/>
                </a:solidFill>
                <a:effectLst/>
                <a:latin typeface="+mn-lt"/>
                <a:ea typeface="+mn-ea"/>
                <a:cs typeface="+mn-cs"/>
              </a:rPr>
              <a:t> just </a:t>
            </a:r>
            <a:r>
              <a:rPr lang="de-AT" sz="1200" kern="1200" dirty="0" err="1" smtClean="0">
                <a:solidFill>
                  <a:schemeClr val="tx1"/>
                </a:solidFill>
                <a:effectLst/>
                <a:latin typeface="+mn-lt"/>
                <a:ea typeface="+mn-ea"/>
                <a:cs typeface="+mn-cs"/>
              </a:rPr>
              <a:t>to</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reach</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emission</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targets</a:t>
            </a:r>
            <a:r>
              <a:rPr lang="de-AT" sz="1200" kern="1200" dirty="0" smtClean="0">
                <a:solidFill>
                  <a:schemeClr val="tx1"/>
                </a:solidFill>
                <a:effectLst/>
                <a:latin typeface="+mn-lt"/>
                <a:ea typeface="+mn-ea"/>
                <a:cs typeface="+mn-cs"/>
              </a:rPr>
              <a:t>.</a:t>
            </a:r>
          </a:p>
          <a:p>
            <a:endParaRPr lang="de-AT" dirty="0" smtClean="0"/>
          </a:p>
          <a:p>
            <a:r>
              <a:rPr lang="en-US" dirty="0" smtClean="0">
                <a:effectLst/>
              </a:rPr>
              <a:t>Smart City is a term now used to describe a range of holistic approaches to urban development. Aimed at making cities greener, more efficient, more caring and more technologically advanced, these design concepts embrace technology-based innovations as well as economic and societal change in urban environments.</a:t>
            </a:r>
          </a:p>
          <a:p>
            <a:endParaRPr lang="en-US" dirty="0" smtClean="0">
              <a:effectLst/>
            </a:endParaRPr>
          </a:p>
          <a:p>
            <a:r>
              <a:rPr lang="en-US" dirty="0" smtClean="0">
                <a:effectLst/>
              </a:rPr>
              <a:t>One thing common to all these technologies is that they improve quality of life and make our cities more intelligent and environmentally friendly through smart resource management; cities are increasing in size throughout the world, and their structures are growing more complex even as resources become scarcer. Forecasts anticipate that some 85 per cent of the population of Europe will be living in cities by 2050.</a:t>
            </a:r>
          </a:p>
          <a:p>
            <a:r>
              <a:rPr lang="en-US" dirty="0" smtClean="0"/>
              <a:t>Ranked #1 worldwide by the Mercer Consulting Quality of life survey, Vienna is the fastest-growing city in Europe.</a:t>
            </a:r>
            <a:endParaRPr lang="de-AT" dirty="0"/>
          </a:p>
        </p:txBody>
      </p:sp>
      <p:sp>
        <p:nvSpPr>
          <p:cNvPr id="4" name="Foliennummernplatzhalter 3"/>
          <p:cNvSpPr>
            <a:spLocks noGrp="1"/>
          </p:cNvSpPr>
          <p:nvPr>
            <p:ph type="sldNum" sz="quarter" idx="10"/>
          </p:nvPr>
        </p:nvSpPr>
        <p:spPr/>
        <p:txBody>
          <a:bodyPr/>
          <a:lstStyle/>
          <a:p>
            <a:fld id="{52A30701-A682-BE49-83E9-9745F73DFD1E}" type="slidenum">
              <a:rPr lang="de-DE" smtClean="0"/>
              <a:pPr/>
              <a:t>2</a:t>
            </a:fld>
            <a:endParaRPr lang="de-DE" dirty="0"/>
          </a:p>
        </p:txBody>
      </p:sp>
    </p:spTree>
    <p:extLst>
      <p:ext uri="{BB962C8B-B14F-4D97-AF65-F5344CB8AC3E}">
        <p14:creationId xmlns:p14="http://schemas.microsoft.com/office/powerpoint/2010/main" val="1664349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AT" sz="1200" kern="1200" dirty="0" smtClean="0">
                <a:solidFill>
                  <a:schemeClr val="tx1"/>
                </a:solidFill>
                <a:effectLst/>
                <a:latin typeface="+mn-lt"/>
                <a:ea typeface="+mn-ea"/>
                <a:cs typeface="+mn-cs"/>
              </a:rPr>
              <a:t>The Austrian </a:t>
            </a:r>
            <a:r>
              <a:rPr lang="de-AT" sz="1200" kern="1200" dirty="0" err="1" smtClean="0">
                <a:solidFill>
                  <a:schemeClr val="tx1"/>
                </a:solidFill>
                <a:effectLst/>
                <a:latin typeface="+mn-lt"/>
                <a:ea typeface="+mn-ea"/>
                <a:cs typeface="+mn-cs"/>
              </a:rPr>
              <a:t>competence</a:t>
            </a:r>
            <a:r>
              <a:rPr lang="de-AT" sz="1200" kern="1200" dirty="0" smtClean="0">
                <a:solidFill>
                  <a:schemeClr val="tx1"/>
                </a:solidFill>
                <a:effectLst/>
                <a:latin typeface="+mn-lt"/>
                <a:ea typeface="+mn-ea"/>
                <a:cs typeface="+mn-cs"/>
              </a:rPr>
              <a:t> at Urban Technologies</a:t>
            </a:r>
            <a:r>
              <a:rPr lang="de-AT" sz="1200" kern="1200" baseline="0" dirty="0" smtClean="0">
                <a:solidFill>
                  <a:schemeClr val="tx1"/>
                </a:solidFill>
                <a:effectLst/>
                <a:latin typeface="+mn-lt"/>
                <a:ea typeface="+mn-ea"/>
                <a:cs typeface="+mn-cs"/>
              </a:rPr>
              <a:t> </a:t>
            </a:r>
            <a:r>
              <a:rPr lang="de-AT" sz="1200" kern="1200" baseline="0" dirty="0" err="1" smtClean="0">
                <a:solidFill>
                  <a:schemeClr val="tx1"/>
                </a:solidFill>
                <a:effectLst/>
                <a:latin typeface="+mn-lt"/>
                <a:ea typeface="+mn-ea"/>
                <a:cs typeface="+mn-cs"/>
              </a:rPr>
              <a:t>build</a:t>
            </a:r>
            <a:r>
              <a:rPr lang="de-AT" sz="1200" kern="1200" baseline="0" dirty="0" smtClean="0">
                <a:solidFill>
                  <a:schemeClr val="tx1"/>
                </a:solidFill>
                <a:effectLst/>
                <a:latin typeface="+mn-lt"/>
                <a:ea typeface="+mn-ea"/>
                <a:cs typeface="+mn-cs"/>
              </a:rPr>
              <a:t> upon a strong </a:t>
            </a:r>
            <a:r>
              <a:rPr lang="de-AT" sz="1200" kern="1200" baseline="0" dirty="0" err="1" smtClean="0">
                <a:solidFill>
                  <a:schemeClr val="tx1"/>
                </a:solidFill>
                <a:effectLst/>
                <a:latin typeface="+mn-lt"/>
                <a:ea typeface="+mn-ea"/>
                <a:cs typeface="+mn-cs"/>
              </a:rPr>
              <a:t>technological</a:t>
            </a:r>
            <a:r>
              <a:rPr lang="de-AT" sz="1200" kern="1200" baseline="0" dirty="0" smtClean="0">
                <a:solidFill>
                  <a:schemeClr val="tx1"/>
                </a:solidFill>
                <a:effectLst/>
                <a:latin typeface="+mn-lt"/>
                <a:ea typeface="+mn-ea"/>
                <a:cs typeface="+mn-cs"/>
              </a:rPr>
              <a:t> &amp; </a:t>
            </a:r>
            <a:r>
              <a:rPr lang="de-AT" sz="1200" kern="1200" baseline="0" dirty="0" err="1" smtClean="0">
                <a:solidFill>
                  <a:schemeClr val="tx1"/>
                </a:solidFill>
                <a:effectLst/>
                <a:latin typeface="+mn-lt"/>
                <a:ea typeface="+mn-ea"/>
                <a:cs typeface="+mn-cs"/>
              </a:rPr>
              <a:t>industrial</a:t>
            </a:r>
            <a:r>
              <a:rPr lang="de-AT" sz="1200" kern="1200" baseline="0" dirty="0" smtClean="0">
                <a:solidFill>
                  <a:schemeClr val="tx1"/>
                </a:solidFill>
                <a:effectLst/>
                <a:latin typeface="+mn-lt"/>
                <a:ea typeface="+mn-ea"/>
                <a:cs typeface="+mn-cs"/>
              </a:rPr>
              <a:t> </a:t>
            </a:r>
            <a:r>
              <a:rPr lang="de-AT" sz="1200" kern="1200" baseline="0" dirty="0" err="1" smtClean="0">
                <a:solidFill>
                  <a:schemeClr val="tx1"/>
                </a:solidFill>
                <a:effectLst/>
                <a:latin typeface="+mn-lt"/>
                <a:ea typeface="+mn-ea"/>
                <a:cs typeface="+mn-cs"/>
              </a:rPr>
              <a:t>base</a:t>
            </a:r>
            <a:r>
              <a:rPr lang="de-AT" sz="1200" kern="1200" baseline="0" dirty="0" smtClean="0">
                <a:solidFill>
                  <a:schemeClr val="tx1"/>
                </a:solidFill>
                <a:effectLst/>
                <a:latin typeface="+mn-lt"/>
                <a:ea typeface="+mn-ea"/>
                <a:cs typeface="+mn-cs"/>
              </a:rPr>
              <a:t> </a:t>
            </a:r>
            <a:r>
              <a:rPr lang="de-AT" sz="1200" kern="1200" baseline="0" dirty="0" err="1" smtClean="0">
                <a:solidFill>
                  <a:schemeClr val="tx1"/>
                </a:solidFill>
                <a:effectLst/>
                <a:latin typeface="+mn-lt"/>
                <a:ea typeface="+mn-ea"/>
                <a:cs typeface="+mn-cs"/>
              </a:rPr>
              <a:t>of</a:t>
            </a:r>
            <a:r>
              <a:rPr lang="de-AT" sz="1200" kern="1200" baseline="0" dirty="0" smtClean="0">
                <a:solidFill>
                  <a:schemeClr val="tx1"/>
                </a:solidFill>
                <a:effectLst/>
                <a:latin typeface="+mn-lt"/>
                <a:ea typeface="+mn-ea"/>
                <a:cs typeface="+mn-cs"/>
              </a:rPr>
              <a:t> </a:t>
            </a:r>
            <a:r>
              <a:rPr lang="de-AT" sz="1200" kern="1200" baseline="0" dirty="0" err="1" smtClean="0">
                <a:solidFill>
                  <a:schemeClr val="tx1"/>
                </a:solidFill>
                <a:effectLst/>
                <a:latin typeface="+mn-lt"/>
                <a:ea typeface="+mn-ea"/>
                <a:cs typeface="+mn-cs"/>
              </a:rPr>
              <a:t>numerous</a:t>
            </a:r>
            <a:r>
              <a:rPr lang="de-AT" sz="1200" kern="1200" baseline="0" dirty="0" smtClean="0">
                <a:solidFill>
                  <a:schemeClr val="tx1"/>
                </a:solidFill>
                <a:effectLst/>
                <a:latin typeface="+mn-lt"/>
                <a:ea typeface="+mn-ea"/>
                <a:cs typeface="+mn-cs"/>
              </a:rPr>
              <a:t> Austrian </a:t>
            </a:r>
            <a:r>
              <a:rPr lang="de-AT" sz="1200" kern="1200" baseline="0" dirty="0" err="1" smtClean="0">
                <a:solidFill>
                  <a:schemeClr val="tx1"/>
                </a:solidFill>
                <a:effectLst/>
                <a:latin typeface="+mn-lt"/>
                <a:ea typeface="+mn-ea"/>
                <a:cs typeface="+mn-cs"/>
              </a:rPr>
              <a:t>companies</a:t>
            </a:r>
            <a:r>
              <a:rPr lang="de-AT" sz="1200" kern="1200" baseline="0" dirty="0" smtClean="0">
                <a:solidFill>
                  <a:schemeClr val="tx1"/>
                </a:solidFill>
                <a:effectLst/>
                <a:latin typeface="+mn-lt"/>
                <a:ea typeface="+mn-ea"/>
                <a:cs typeface="+mn-cs"/>
              </a:rPr>
              <a:t> </a:t>
            </a:r>
            <a:r>
              <a:rPr lang="de-AT" sz="1200" kern="1200" baseline="0" dirty="0" err="1" smtClean="0">
                <a:solidFill>
                  <a:schemeClr val="tx1"/>
                </a:solidFill>
                <a:effectLst/>
                <a:latin typeface="+mn-lt"/>
                <a:ea typeface="+mn-ea"/>
                <a:cs typeface="+mn-cs"/>
              </a:rPr>
              <a:t>that</a:t>
            </a:r>
            <a:r>
              <a:rPr lang="de-AT" sz="1200" kern="1200" baseline="0" dirty="0" smtClean="0">
                <a:solidFill>
                  <a:schemeClr val="tx1"/>
                </a:solidFill>
                <a:effectLst/>
                <a:latin typeface="+mn-lt"/>
                <a:ea typeface="+mn-ea"/>
                <a:cs typeface="+mn-cs"/>
              </a:rPr>
              <a:t> </a:t>
            </a:r>
            <a:r>
              <a:rPr lang="de-AT" sz="1200" kern="1200" baseline="0" dirty="0" err="1" smtClean="0">
                <a:solidFill>
                  <a:schemeClr val="tx1"/>
                </a:solidFill>
                <a:effectLst/>
                <a:latin typeface="+mn-lt"/>
                <a:ea typeface="+mn-ea"/>
                <a:cs typeface="+mn-cs"/>
              </a:rPr>
              <a:t>are</a:t>
            </a:r>
            <a:r>
              <a:rPr lang="de-AT" sz="1200" kern="1200" baseline="0" dirty="0" smtClean="0">
                <a:solidFill>
                  <a:schemeClr val="tx1"/>
                </a:solidFill>
                <a:effectLst/>
                <a:latin typeface="+mn-lt"/>
                <a:ea typeface="+mn-ea"/>
                <a:cs typeface="+mn-cs"/>
              </a:rPr>
              <a:t> </a:t>
            </a:r>
            <a:r>
              <a:rPr lang="de-AT" sz="1200" kern="1200" baseline="0" dirty="0" err="1" smtClean="0">
                <a:solidFill>
                  <a:schemeClr val="tx1"/>
                </a:solidFill>
                <a:effectLst/>
                <a:latin typeface="+mn-lt"/>
                <a:ea typeface="+mn-ea"/>
                <a:cs typeface="+mn-cs"/>
              </a:rPr>
              <a:t>sometimes</a:t>
            </a:r>
            <a:r>
              <a:rPr lang="de-AT" sz="1200" kern="1200" baseline="0" dirty="0" smtClean="0">
                <a:solidFill>
                  <a:schemeClr val="tx1"/>
                </a:solidFill>
                <a:effectLst/>
                <a:latin typeface="+mn-lt"/>
                <a:ea typeface="+mn-ea"/>
                <a:cs typeface="+mn-cs"/>
              </a:rPr>
              <a:t> </a:t>
            </a:r>
            <a:r>
              <a:rPr lang="de-AT" sz="1200" kern="1200" baseline="0" dirty="0" err="1" smtClean="0">
                <a:solidFill>
                  <a:schemeClr val="tx1"/>
                </a:solidFill>
                <a:effectLst/>
                <a:latin typeface="+mn-lt"/>
                <a:ea typeface="+mn-ea"/>
                <a:cs typeface="+mn-cs"/>
              </a:rPr>
              <a:t>world</a:t>
            </a:r>
            <a:r>
              <a:rPr lang="de-AT" sz="1200" kern="1200" baseline="0" dirty="0" smtClean="0">
                <a:solidFill>
                  <a:schemeClr val="tx1"/>
                </a:solidFill>
                <a:effectLst/>
                <a:latin typeface="+mn-lt"/>
                <a:ea typeface="+mn-ea"/>
                <a:cs typeface="+mn-cs"/>
              </a:rPr>
              <a:t> </a:t>
            </a:r>
            <a:r>
              <a:rPr lang="de-AT" sz="1200" kern="1200" baseline="0" dirty="0" err="1" smtClean="0">
                <a:solidFill>
                  <a:schemeClr val="tx1"/>
                </a:solidFill>
                <a:effectLst/>
                <a:latin typeface="+mn-lt"/>
                <a:ea typeface="+mn-ea"/>
                <a:cs typeface="+mn-cs"/>
              </a:rPr>
              <a:t>leaders</a:t>
            </a:r>
            <a:r>
              <a:rPr lang="de-AT" sz="1200" kern="1200" baseline="0" dirty="0" smtClean="0">
                <a:solidFill>
                  <a:schemeClr val="tx1"/>
                </a:solidFill>
                <a:effectLst/>
                <a:latin typeface="+mn-lt"/>
                <a:ea typeface="+mn-ea"/>
                <a:cs typeface="+mn-cs"/>
              </a:rPr>
              <a:t> in </a:t>
            </a:r>
            <a:r>
              <a:rPr lang="de-AT" sz="1200" kern="1200" baseline="0" dirty="0" err="1" smtClean="0">
                <a:solidFill>
                  <a:schemeClr val="tx1"/>
                </a:solidFill>
                <a:effectLst/>
                <a:latin typeface="+mn-lt"/>
                <a:ea typeface="+mn-ea"/>
                <a:cs typeface="+mn-cs"/>
              </a:rPr>
              <a:t>their</a:t>
            </a:r>
            <a:r>
              <a:rPr lang="de-AT" sz="1200" kern="1200" baseline="0" dirty="0" smtClean="0">
                <a:solidFill>
                  <a:schemeClr val="tx1"/>
                </a:solidFill>
                <a:effectLst/>
                <a:latin typeface="+mn-lt"/>
                <a:ea typeface="+mn-ea"/>
                <a:cs typeface="+mn-cs"/>
              </a:rPr>
              <a:t> </a:t>
            </a:r>
            <a:r>
              <a:rPr lang="de-AT" sz="1200" kern="1200" baseline="0" dirty="0" err="1" smtClean="0">
                <a:solidFill>
                  <a:schemeClr val="tx1"/>
                </a:solidFill>
                <a:effectLst/>
                <a:latin typeface="+mn-lt"/>
                <a:ea typeface="+mn-ea"/>
                <a:cs typeface="+mn-cs"/>
              </a:rPr>
              <a:t>niche</a:t>
            </a:r>
            <a:r>
              <a:rPr lang="de-AT" sz="1200" kern="1200" baseline="0" dirty="0" smtClean="0">
                <a:solidFill>
                  <a:schemeClr val="tx1"/>
                </a:solidFill>
                <a:effectLst/>
                <a:latin typeface="+mn-lt"/>
                <a:ea typeface="+mn-ea"/>
                <a:cs typeface="+mn-cs"/>
              </a:rPr>
              <a:t>. Urban </a:t>
            </a:r>
            <a:r>
              <a:rPr lang="de-AT" sz="1200" kern="1200" baseline="0" dirty="0" err="1" smtClean="0">
                <a:solidFill>
                  <a:schemeClr val="tx1"/>
                </a:solidFill>
                <a:effectLst/>
                <a:latin typeface="+mn-lt"/>
                <a:ea typeface="+mn-ea"/>
                <a:cs typeface="+mn-cs"/>
              </a:rPr>
              <a:t>technologies</a:t>
            </a:r>
            <a:r>
              <a:rPr lang="de-AT" sz="1200" kern="1200" baseline="0" dirty="0" smtClean="0">
                <a:solidFill>
                  <a:schemeClr val="tx1"/>
                </a:solidFill>
                <a:effectLst/>
                <a:latin typeface="+mn-lt"/>
                <a:ea typeface="+mn-ea"/>
                <a:cs typeface="+mn-cs"/>
              </a:rPr>
              <a:t> </a:t>
            </a:r>
            <a:r>
              <a:rPr lang="de-AT" sz="1200" kern="1200" baseline="0" dirty="0" err="1" smtClean="0">
                <a:solidFill>
                  <a:schemeClr val="tx1"/>
                </a:solidFill>
                <a:effectLst/>
                <a:latin typeface="+mn-lt"/>
                <a:ea typeface="+mn-ea"/>
                <a:cs typeface="+mn-cs"/>
              </a:rPr>
              <a:t>include</a:t>
            </a:r>
            <a:r>
              <a:rPr lang="de-AT" sz="1200" kern="1200" baseline="0" dirty="0" smtClean="0">
                <a:solidFill>
                  <a:schemeClr val="tx1"/>
                </a:solidFill>
                <a:effectLst/>
                <a:latin typeface="+mn-lt"/>
                <a:ea typeface="+mn-ea"/>
                <a:cs typeface="+mn-cs"/>
              </a:rPr>
              <a:t> </a:t>
            </a:r>
            <a:r>
              <a:rPr lang="de-AT" sz="1200" kern="1200" baseline="0" dirty="0" err="1" smtClean="0">
                <a:solidFill>
                  <a:schemeClr val="tx1"/>
                </a:solidFill>
                <a:effectLst/>
                <a:latin typeface="+mn-lt"/>
                <a:ea typeface="+mn-ea"/>
                <a:cs typeface="+mn-cs"/>
              </a:rPr>
              <a:t>fields</a:t>
            </a:r>
            <a:r>
              <a:rPr lang="de-AT" sz="1200" kern="1200" baseline="0" dirty="0" smtClean="0">
                <a:solidFill>
                  <a:schemeClr val="tx1"/>
                </a:solidFill>
                <a:effectLst/>
                <a:latin typeface="+mn-lt"/>
                <a:ea typeface="+mn-ea"/>
                <a:cs typeface="+mn-cs"/>
              </a:rPr>
              <a:t> like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mobility</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solutions</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energy</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and</a:t>
            </a:r>
            <a:r>
              <a:rPr lang="de-AT" sz="1200" kern="1200" dirty="0" smtClean="0">
                <a:solidFill>
                  <a:schemeClr val="tx1"/>
                </a:solidFill>
                <a:effectLst/>
                <a:latin typeface="+mn-lt"/>
                <a:ea typeface="+mn-ea"/>
                <a:cs typeface="+mn-cs"/>
              </a:rPr>
              <a:t> environmental </a:t>
            </a:r>
            <a:r>
              <a:rPr lang="de-AT" sz="1200" kern="1200" dirty="0" err="1" smtClean="0">
                <a:solidFill>
                  <a:schemeClr val="tx1"/>
                </a:solidFill>
                <a:effectLst/>
                <a:latin typeface="+mn-lt"/>
                <a:ea typeface="+mn-ea"/>
                <a:cs typeface="+mn-cs"/>
              </a:rPr>
              <a:t>technologies</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or</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comprehensive</a:t>
            </a:r>
            <a:r>
              <a:rPr lang="de-AT" sz="1200" kern="1200" dirty="0" smtClean="0">
                <a:solidFill>
                  <a:schemeClr val="tx1"/>
                </a:solidFill>
                <a:effectLst/>
                <a:latin typeface="+mn-lt"/>
                <a:ea typeface="+mn-ea"/>
                <a:cs typeface="+mn-cs"/>
              </a:rPr>
              <a:t> urban </a:t>
            </a:r>
            <a:r>
              <a:rPr lang="de-AT" sz="1200" kern="1200" dirty="0" err="1" smtClean="0">
                <a:solidFill>
                  <a:schemeClr val="tx1"/>
                </a:solidFill>
                <a:effectLst/>
                <a:latin typeface="+mn-lt"/>
                <a:ea typeface="+mn-ea"/>
                <a:cs typeface="+mn-cs"/>
              </a:rPr>
              <a:t>development</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concepts</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is</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internationally</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recognized</a:t>
            </a:r>
            <a:r>
              <a:rPr lang="de-AT" sz="1200" kern="1200" dirty="0" smtClean="0">
                <a:solidFill>
                  <a:schemeClr val="tx1"/>
                </a:solidFill>
                <a:effectLst/>
                <a:latin typeface="+mn-lt"/>
                <a:ea typeface="+mn-ea"/>
                <a:cs typeface="+mn-cs"/>
              </a:rPr>
              <a:t>. Products </a:t>
            </a:r>
            <a:r>
              <a:rPr lang="de-AT" sz="1200" kern="1200" dirty="0" err="1" smtClean="0">
                <a:solidFill>
                  <a:schemeClr val="tx1"/>
                </a:solidFill>
                <a:effectLst/>
                <a:latin typeface="+mn-lt"/>
                <a:ea typeface="+mn-ea"/>
                <a:cs typeface="+mn-cs"/>
              </a:rPr>
              <a:t>and</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services</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of</a:t>
            </a:r>
            <a:r>
              <a:rPr lang="de-AT" sz="1200" kern="1200" dirty="0" smtClean="0">
                <a:solidFill>
                  <a:schemeClr val="tx1"/>
                </a:solidFill>
                <a:effectLst/>
                <a:latin typeface="+mn-lt"/>
                <a:ea typeface="+mn-ea"/>
                <a:cs typeface="+mn-cs"/>
              </a:rPr>
              <a:t> Austrian </a:t>
            </a:r>
            <a:r>
              <a:rPr lang="de-AT" sz="1200" kern="1200" dirty="0" err="1" smtClean="0">
                <a:solidFill>
                  <a:schemeClr val="tx1"/>
                </a:solidFill>
                <a:effectLst/>
                <a:latin typeface="+mn-lt"/>
                <a:ea typeface="+mn-ea"/>
                <a:cs typeface="+mn-cs"/>
              </a:rPr>
              <a:t>companies</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make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cities</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around</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the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world</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more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efficient</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more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sustainable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safer</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and</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more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viable</a:t>
            </a:r>
            <a:r>
              <a:rPr lang="de-AT" sz="1200" kern="1200" dirty="0" smtClean="0">
                <a:solidFill>
                  <a:schemeClr val="tx1"/>
                </a:solidFill>
                <a:effectLst/>
                <a:latin typeface="+mn-lt"/>
                <a:ea typeface="+mn-ea"/>
                <a:cs typeface="+mn-cs"/>
              </a:rPr>
              <a:t>.</a:t>
            </a:r>
          </a:p>
          <a:p>
            <a:endParaRPr lang="de-AT" dirty="0"/>
          </a:p>
        </p:txBody>
      </p:sp>
      <p:sp>
        <p:nvSpPr>
          <p:cNvPr id="4" name="Foliennummernplatzhalter 3"/>
          <p:cNvSpPr>
            <a:spLocks noGrp="1"/>
          </p:cNvSpPr>
          <p:nvPr>
            <p:ph type="sldNum" sz="quarter" idx="10"/>
          </p:nvPr>
        </p:nvSpPr>
        <p:spPr/>
        <p:txBody>
          <a:bodyPr/>
          <a:lstStyle/>
          <a:p>
            <a:fld id="{52A30701-A682-BE49-83E9-9745F73DFD1E}" type="slidenum">
              <a:rPr lang="de-DE" smtClean="0"/>
              <a:pPr/>
              <a:t>3</a:t>
            </a:fld>
            <a:endParaRPr lang="de-DE" dirty="0"/>
          </a:p>
        </p:txBody>
      </p:sp>
    </p:spTree>
    <p:extLst>
      <p:ext uri="{BB962C8B-B14F-4D97-AF65-F5344CB8AC3E}">
        <p14:creationId xmlns:p14="http://schemas.microsoft.com/office/powerpoint/2010/main" val="3252952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kern="1200" dirty="0" smtClean="0">
                <a:solidFill>
                  <a:schemeClr val="tx1"/>
                </a:solidFill>
                <a:effectLst/>
                <a:latin typeface="+mn-lt"/>
                <a:ea typeface="+mn-ea"/>
                <a:cs typeface="+mn-cs"/>
              </a:rPr>
              <a:t>High </a:t>
            </a:r>
            <a:r>
              <a:rPr lang="de-AT" sz="1200" kern="1200" dirty="0" err="1" smtClean="0">
                <a:solidFill>
                  <a:schemeClr val="tx1"/>
                </a:solidFill>
                <a:effectLst/>
                <a:latin typeface="+mn-lt"/>
                <a:ea typeface="+mn-ea"/>
                <a:cs typeface="+mn-cs"/>
              </a:rPr>
              <a:t>standards</a:t>
            </a:r>
            <a:r>
              <a:rPr lang="de-AT" sz="1200" kern="1200" dirty="0" smtClean="0">
                <a:solidFill>
                  <a:schemeClr val="tx1"/>
                </a:solidFill>
                <a:effectLst/>
                <a:latin typeface="+mn-lt"/>
                <a:ea typeface="+mn-ea"/>
                <a:cs typeface="+mn-cs"/>
              </a:rPr>
              <a:t> in </a:t>
            </a:r>
            <a:r>
              <a:rPr lang="de-AT" sz="1200" kern="1200" dirty="0" err="1" smtClean="0">
                <a:solidFill>
                  <a:schemeClr val="tx1"/>
                </a:solidFill>
                <a:effectLst/>
                <a:latin typeface="+mn-lt"/>
                <a:ea typeface="+mn-ea"/>
                <a:cs typeface="+mn-cs"/>
              </a:rPr>
              <a:t>traffic</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safety</a:t>
            </a:r>
            <a:r>
              <a:rPr lang="de-AT" sz="1200" kern="1200" dirty="0" smtClean="0">
                <a:solidFill>
                  <a:schemeClr val="tx1"/>
                </a:solidFill>
                <a:effectLst/>
                <a:latin typeface="+mn-lt"/>
                <a:ea typeface="+mn-ea"/>
                <a:cs typeface="+mn-cs"/>
              </a:rPr>
              <a:t>:</a:t>
            </a:r>
          </a:p>
          <a:p>
            <a:r>
              <a:rPr lang="de-AT" sz="1200" kern="1200" dirty="0" err="1" smtClean="0">
                <a:solidFill>
                  <a:schemeClr val="tx1"/>
                </a:solidFill>
                <a:effectLst/>
                <a:latin typeface="+mn-lt"/>
                <a:ea typeface="+mn-ea"/>
                <a:cs typeface="+mn-cs"/>
              </a:rPr>
              <a:t>Wherever</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you</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are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waiting</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for</a:t>
            </a:r>
            <a:r>
              <a:rPr lang="de-AT" sz="1200" kern="1200" dirty="0" smtClean="0">
                <a:solidFill>
                  <a:schemeClr val="tx1"/>
                </a:solidFill>
                <a:effectLst/>
                <a:latin typeface="+mn-lt"/>
                <a:ea typeface="+mn-ea"/>
                <a:cs typeface="+mn-cs"/>
              </a:rPr>
              <a:t> a </a:t>
            </a:r>
            <a:r>
              <a:rPr lang="de-AT" sz="1200" kern="1200" dirty="0" err="1" smtClean="0">
                <a:solidFill>
                  <a:schemeClr val="tx1"/>
                </a:solidFill>
                <a:effectLst/>
                <a:latin typeface="+mn-lt"/>
                <a:ea typeface="+mn-ea"/>
                <a:cs typeface="+mn-cs"/>
              </a:rPr>
              <a:t>traffic</a:t>
            </a:r>
            <a:r>
              <a:rPr lang="de-AT" sz="1200" kern="1200" dirty="0" smtClean="0">
                <a:solidFill>
                  <a:schemeClr val="tx1"/>
                </a:solidFill>
                <a:effectLst/>
                <a:latin typeface="+mn-lt"/>
                <a:ea typeface="+mn-ea"/>
                <a:cs typeface="+mn-cs"/>
              </a:rPr>
              <a:t> light </a:t>
            </a:r>
            <a:r>
              <a:rPr lang="de-AT" sz="1200" kern="1200" dirty="0" err="1" smtClean="0">
                <a:solidFill>
                  <a:schemeClr val="tx1"/>
                </a:solidFill>
                <a:effectLst/>
                <a:latin typeface="+mn-lt"/>
                <a:ea typeface="+mn-ea"/>
                <a:cs typeface="+mn-cs"/>
              </a:rPr>
              <a:t>to</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change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be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it</a:t>
            </a:r>
            <a:r>
              <a:rPr lang="de-AT" sz="1200" kern="1200" dirty="0" smtClean="0">
                <a:solidFill>
                  <a:schemeClr val="tx1"/>
                </a:solidFill>
                <a:effectLst/>
                <a:latin typeface="+mn-lt"/>
                <a:ea typeface="+mn-ea"/>
                <a:cs typeface="+mn-cs"/>
              </a:rPr>
              <a:t> in </a:t>
            </a:r>
            <a:r>
              <a:rPr lang="de-AT" sz="1200" kern="1200" dirty="0" err="1" smtClean="0">
                <a:solidFill>
                  <a:schemeClr val="tx1"/>
                </a:solidFill>
                <a:effectLst/>
                <a:latin typeface="+mn-lt"/>
                <a:ea typeface="+mn-ea"/>
                <a:cs typeface="+mn-cs"/>
              </a:rPr>
              <a:t>your</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car</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or</a:t>
            </a:r>
            <a:r>
              <a:rPr lang="de-AT" sz="1200" kern="1200" dirty="0" smtClean="0">
                <a:solidFill>
                  <a:schemeClr val="tx1"/>
                </a:solidFill>
                <a:effectLst/>
                <a:latin typeface="+mn-lt"/>
                <a:ea typeface="+mn-ea"/>
                <a:cs typeface="+mn-cs"/>
              </a:rPr>
              <a:t> on </a:t>
            </a:r>
            <a:r>
              <a:rPr lang="de-AT" sz="1200" kern="1200" dirty="0" err="1" smtClean="0">
                <a:solidFill>
                  <a:schemeClr val="tx1"/>
                </a:solidFill>
                <a:effectLst/>
                <a:latin typeface="+mn-lt"/>
                <a:ea typeface="+mn-ea"/>
                <a:cs typeface="+mn-cs"/>
              </a:rPr>
              <a:t>foot</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you</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are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likely</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looking</a:t>
            </a:r>
            <a:r>
              <a:rPr lang="de-AT" sz="1200" kern="1200" dirty="0" smtClean="0">
                <a:solidFill>
                  <a:schemeClr val="tx1"/>
                </a:solidFill>
                <a:effectLst/>
                <a:latin typeface="+mn-lt"/>
                <a:ea typeface="+mn-ea"/>
                <a:cs typeface="+mn-cs"/>
              </a:rPr>
              <a:t> at a </a:t>
            </a:r>
            <a:r>
              <a:rPr lang="de-AT" sz="1200" kern="1200" dirty="0" err="1" smtClean="0">
                <a:solidFill>
                  <a:schemeClr val="tx1"/>
                </a:solidFill>
                <a:effectLst/>
                <a:latin typeface="+mn-lt"/>
                <a:ea typeface="+mn-ea"/>
                <a:cs typeface="+mn-cs"/>
              </a:rPr>
              <a:t>product</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by</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the</a:t>
            </a:r>
            <a:r>
              <a:rPr lang="de-AT" sz="1200" kern="1200" dirty="0" smtClean="0">
                <a:solidFill>
                  <a:schemeClr val="tx1"/>
                </a:solidFill>
                <a:effectLst/>
                <a:latin typeface="+mn-lt"/>
                <a:ea typeface="+mn-ea"/>
                <a:cs typeface="+mn-cs"/>
              </a:rPr>
              <a:t> Austria </a:t>
            </a:r>
            <a:r>
              <a:rPr lang="de-AT" sz="1200" kern="1200" dirty="0" err="1" smtClean="0">
                <a:solidFill>
                  <a:schemeClr val="tx1"/>
                </a:solidFill>
                <a:effectLst/>
                <a:latin typeface="+mn-lt"/>
                <a:ea typeface="+mn-ea"/>
                <a:cs typeface="+mn-cs"/>
              </a:rPr>
              <a:t>company</a:t>
            </a:r>
            <a:r>
              <a:rPr lang="de-AT" sz="1200" kern="1200" dirty="0" smtClean="0">
                <a:solidFill>
                  <a:schemeClr val="tx1"/>
                </a:solidFill>
                <a:effectLst/>
                <a:latin typeface="+mn-lt"/>
                <a:ea typeface="+mn-ea"/>
                <a:cs typeface="+mn-cs"/>
              </a:rPr>
              <a:t> SWARCO AG.</a:t>
            </a:r>
          </a:p>
          <a:p>
            <a:endParaRPr lang="de-AT" sz="1200" kern="1200" dirty="0" smtClean="0">
              <a:solidFill>
                <a:schemeClr val="tx1"/>
              </a:solidFill>
              <a:effectLst/>
              <a:latin typeface="+mn-lt"/>
              <a:ea typeface="+mn-ea"/>
              <a:cs typeface="+mn-cs"/>
            </a:endParaRPr>
          </a:p>
          <a:p>
            <a:r>
              <a:rPr lang="de-AT" sz="1200" kern="1200" dirty="0" smtClean="0">
                <a:solidFill>
                  <a:schemeClr val="tx1"/>
                </a:solidFill>
                <a:effectLst/>
                <a:latin typeface="+mn-lt"/>
                <a:ea typeface="+mn-ea"/>
                <a:cs typeface="+mn-cs"/>
              </a:rPr>
              <a:t>The Austrian </a:t>
            </a:r>
            <a:r>
              <a:rPr lang="de-AT" sz="1200" kern="1200" dirty="0" err="1" smtClean="0">
                <a:solidFill>
                  <a:schemeClr val="tx1"/>
                </a:solidFill>
                <a:effectLst/>
                <a:latin typeface="+mn-lt"/>
                <a:ea typeface="+mn-ea"/>
                <a:cs typeface="+mn-cs"/>
              </a:rPr>
              <a:t>company</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is</a:t>
            </a:r>
            <a:r>
              <a:rPr lang="de-AT" sz="1200" kern="1200" dirty="0" smtClean="0">
                <a:solidFill>
                  <a:schemeClr val="tx1"/>
                </a:solidFill>
                <a:effectLst/>
                <a:latin typeface="+mn-lt"/>
                <a:ea typeface="+mn-ea"/>
                <a:cs typeface="+mn-cs"/>
              </a:rPr>
              <a:t> an </a:t>
            </a:r>
            <a:r>
              <a:rPr lang="de-AT" sz="1200" kern="1200" dirty="0" err="1" smtClean="0">
                <a:solidFill>
                  <a:schemeClr val="tx1"/>
                </a:solidFill>
                <a:effectLst/>
                <a:latin typeface="+mn-lt"/>
                <a:ea typeface="+mn-ea"/>
                <a:cs typeface="+mn-cs"/>
              </a:rPr>
              <a:t>internationally</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successful</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traffic</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technology</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group</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whose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products</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can</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be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found</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worldwide</a:t>
            </a:r>
            <a:r>
              <a:rPr lang="de-AT" sz="1200" kern="1200" dirty="0" smtClean="0">
                <a:solidFill>
                  <a:schemeClr val="tx1"/>
                </a:solidFill>
                <a:effectLst/>
                <a:latin typeface="+mn-lt"/>
                <a:ea typeface="+mn-ea"/>
                <a:cs typeface="+mn-cs"/>
              </a:rPr>
              <a:t>. SWARCO </a:t>
            </a:r>
            <a:r>
              <a:rPr lang="de-AT" sz="1200" kern="1200" dirty="0" err="1" smtClean="0">
                <a:solidFill>
                  <a:schemeClr val="tx1"/>
                </a:solidFill>
                <a:effectLst/>
                <a:latin typeface="+mn-lt"/>
                <a:ea typeface="+mn-ea"/>
                <a:cs typeface="+mn-cs"/>
              </a:rPr>
              <a:t>is</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the</a:t>
            </a:r>
            <a:r>
              <a:rPr lang="de-AT" sz="1200" kern="1200" dirty="0" smtClean="0">
                <a:solidFill>
                  <a:schemeClr val="tx1"/>
                </a:solidFill>
                <a:effectLst/>
                <a:latin typeface="+mn-lt"/>
                <a:ea typeface="+mn-ea"/>
                <a:cs typeface="+mn-cs"/>
              </a:rPr>
              <a:t> global </a:t>
            </a:r>
            <a:r>
              <a:rPr lang="de-AT" sz="1200" kern="1200" dirty="0" err="1" smtClean="0">
                <a:solidFill>
                  <a:schemeClr val="tx1"/>
                </a:solidFill>
                <a:effectLst/>
                <a:latin typeface="+mn-lt"/>
                <a:ea typeface="+mn-ea"/>
                <a:cs typeface="+mn-cs"/>
              </a:rPr>
              <a:t>leader</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when</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it</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comes</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to</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traffic</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lights</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and</a:t>
            </a:r>
            <a:r>
              <a:rPr lang="de-AT" sz="1200" kern="1200" dirty="0" smtClean="0">
                <a:solidFill>
                  <a:schemeClr val="tx1"/>
                </a:solidFill>
                <a:effectLst/>
                <a:latin typeface="+mn-lt"/>
                <a:ea typeface="+mn-ea"/>
                <a:cs typeface="+mn-cs"/>
              </a:rPr>
              <a:t> LED </a:t>
            </a:r>
            <a:r>
              <a:rPr lang="de-AT" sz="1200" kern="1200" dirty="0" err="1" smtClean="0">
                <a:solidFill>
                  <a:schemeClr val="tx1"/>
                </a:solidFill>
                <a:effectLst/>
                <a:latin typeface="+mn-lt"/>
                <a:ea typeface="+mn-ea"/>
                <a:cs typeface="+mn-cs"/>
              </a:rPr>
              <a:t>signal</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technology</a:t>
            </a:r>
            <a:r>
              <a:rPr lang="de-AT" sz="1200" kern="1200" dirty="0" smtClean="0">
                <a:solidFill>
                  <a:schemeClr val="tx1"/>
                </a:solidFill>
                <a:effectLst/>
                <a:latin typeface="+mn-lt"/>
                <a:ea typeface="+mn-ea"/>
                <a:cs typeface="+mn-cs"/>
              </a:rPr>
              <a:t>. Reflex </a:t>
            </a:r>
            <a:r>
              <a:rPr lang="de-AT" sz="1200" kern="1200" dirty="0" err="1" smtClean="0">
                <a:solidFill>
                  <a:schemeClr val="tx1"/>
                </a:solidFill>
                <a:effectLst/>
                <a:latin typeface="+mn-lt"/>
                <a:ea typeface="+mn-ea"/>
                <a:cs typeface="+mn-cs"/>
              </a:rPr>
              <a:t>glass</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beads</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and</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road</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marking</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systems</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dynamic</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traffic</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management</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systems</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for</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motorways</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and</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tunnels</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traffic</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signs</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and</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signposts</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road</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lighting</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using</a:t>
            </a:r>
            <a:r>
              <a:rPr lang="de-AT" sz="1200" kern="1200" dirty="0" smtClean="0">
                <a:solidFill>
                  <a:schemeClr val="tx1"/>
                </a:solidFill>
                <a:effectLst/>
                <a:latin typeface="+mn-lt"/>
                <a:ea typeface="+mn-ea"/>
                <a:cs typeface="+mn-cs"/>
              </a:rPr>
              <a:t> LED </a:t>
            </a:r>
            <a:r>
              <a:rPr lang="de-AT" sz="1200" kern="1200" dirty="0" err="1" smtClean="0">
                <a:solidFill>
                  <a:schemeClr val="tx1"/>
                </a:solidFill>
                <a:effectLst/>
                <a:latin typeface="+mn-lt"/>
                <a:ea typeface="+mn-ea"/>
                <a:cs typeface="+mn-cs"/>
              </a:rPr>
              <a:t>technology</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and</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parking</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management</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systems</a:t>
            </a:r>
            <a:r>
              <a:rPr lang="de-AT" sz="1200" kern="1200" dirty="0" smtClean="0">
                <a:solidFill>
                  <a:schemeClr val="tx1"/>
                </a:solidFill>
                <a:effectLst/>
                <a:latin typeface="+mn-lt"/>
                <a:ea typeface="+mn-ea"/>
                <a:cs typeface="+mn-cs"/>
              </a:rPr>
              <a:t>, all </a:t>
            </a:r>
            <a:r>
              <a:rPr lang="de-AT" sz="1200" kern="1200" dirty="0" err="1" smtClean="0">
                <a:solidFill>
                  <a:schemeClr val="tx1"/>
                </a:solidFill>
                <a:effectLst/>
                <a:latin typeface="+mn-lt"/>
                <a:ea typeface="+mn-ea"/>
                <a:cs typeface="+mn-cs"/>
              </a:rPr>
              <a:t>provided</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by</a:t>
            </a:r>
            <a:r>
              <a:rPr lang="de-AT" sz="1200" kern="1200" dirty="0" smtClean="0">
                <a:solidFill>
                  <a:schemeClr val="tx1"/>
                </a:solidFill>
                <a:effectLst/>
                <a:latin typeface="+mn-lt"/>
                <a:ea typeface="+mn-ea"/>
                <a:cs typeface="+mn-cs"/>
              </a:rPr>
              <a:t> SWARCO, </a:t>
            </a:r>
            <a:r>
              <a:rPr lang="de-AT" sz="1200" kern="1200" dirty="0" err="1" smtClean="0">
                <a:solidFill>
                  <a:schemeClr val="tx1"/>
                </a:solidFill>
                <a:effectLst/>
                <a:latin typeface="+mn-lt"/>
                <a:ea typeface="+mn-ea"/>
                <a:cs typeface="+mn-cs"/>
              </a:rPr>
              <a:t>can</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be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found</a:t>
            </a:r>
            <a:r>
              <a:rPr lang="de-AT" sz="1200" kern="1200" dirty="0" smtClean="0">
                <a:solidFill>
                  <a:schemeClr val="tx1"/>
                </a:solidFill>
                <a:effectLst/>
                <a:latin typeface="+mn-lt"/>
                <a:ea typeface="+mn-ea"/>
                <a:cs typeface="+mn-cs"/>
              </a:rPr>
              <a:t> in </a:t>
            </a:r>
            <a:r>
              <a:rPr lang="de-AT" sz="1200" kern="1200" dirty="0" err="1" smtClean="0">
                <a:solidFill>
                  <a:schemeClr val="tx1"/>
                </a:solidFill>
                <a:effectLst/>
                <a:latin typeface="+mn-lt"/>
                <a:ea typeface="+mn-ea"/>
                <a:cs typeface="+mn-cs"/>
              </a:rPr>
              <a:t>over</a:t>
            </a:r>
            <a:r>
              <a:rPr lang="de-AT" sz="1200" kern="1200" dirty="0" smtClean="0">
                <a:solidFill>
                  <a:schemeClr val="tx1"/>
                </a:solidFill>
                <a:effectLst/>
                <a:latin typeface="+mn-lt"/>
                <a:ea typeface="+mn-ea"/>
                <a:cs typeface="+mn-cs"/>
              </a:rPr>
              <a:t> 60 countries </a:t>
            </a:r>
            <a:r>
              <a:rPr lang="de-AT" sz="1200" kern="1200" dirty="0" err="1" smtClean="0">
                <a:solidFill>
                  <a:schemeClr val="tx1"/>
                </a:solidFill>
                <a:effectLst/>
                <a:latin typeface="+mn-lt"/>
                <a:ea typeface="+mn-ea"/>
                <a:cs typeface="+mn-cs"/>
              </a:rPr>
              <a:t>around</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the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world</a:t>
            </a:r>
            <a:r>
              <a:rPr lang="de-AT" sz="1200" kern="1200" dirty="0" smtClean="0">
                <a:solidFill>
                  <a:schemeClr val="tx1"/>
                </a:solidFill>
                <a:effectLst/>
                <a:latin typeface="+mn-lt"/>
                <a:ea typeface="+mn-ea"/>
                <a:cs typeface="+mn-cs"/>
              </a:rPr>
              <a:t>. </a:t>
            </a:r>
          </a:p>
          <a:p>
            <a:endParaRPr lang="de-AT" sz="1200" kern="1200" dirty="0" smtClean="0">
              <a:solidFill>
                <a:schemeClr val="tx1"/>
              </a:solidFill>
              <a:effectLst/>
              <a:latin typeface="+mn-lt"/>
              <a:ea typeface="+mn-ea"/>
              <a:cs typeface="+mn-cs"/>
            </a:endParaRPr>
          </a:p>
          <a:p>
            <a:r>
              <a:rPr lang="de-AT" sz="1200" kern="1200" dirty="0" err="1" smtClean="0">
                <a:solidFill>
                  <a:schemeClr val="tx1"/>
                </a:solidFill>
                <a:effectLst/>
                <a:latin typeface="+mn-lt"/>
                <a:ea typeface="+mn-ea"/>
                <a:cs typeface="+mn-cs"/>
              </a:rPr>
              <a:t>SWARCO‘s</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products</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systems</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and</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services</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for</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traffic</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safety</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and</a:t>
            </a:r>
            <a:r>
              <a:rPr lang="de-AT" sz="1200" kern="1200" dirty="0" smtClean="0">
                <a:solidFill>
                  <a:schemeClr val="tx1"/>
                </a:solidFill>
                <a:effectLst/>
                <a:latin typeface="+mn-lt"/>
                <a:ea typeface="+mn-ea"/>
                <a:cs typeface="+mn-cs"/>
              </a:rPr>
              <a:t> intelligent </a:t>
            </a:r>
            <a:r>
              <a:rPr lang="de-AT" sz="1200" kern="1200" dirty="0" err="1" smtClean="0">
                <a:solidFill>
                  <a:schemeClr val="tx1"/>
                </a:solidFill>
                <a:effectLst/>
                <a:latin typeface="+mn-lt"/>
                <a:ea typeface="+mn-ea"/>
                <a:cs typeface="+mn-cs"/>
              </a:rPr>
              <a:t>traffic</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management</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help</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maintain</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the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flow</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of</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traffic</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and</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inform</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and</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guide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road</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users</a:t>
            </a:r>
            <a:r>
              <a:rPr lang="de-AT" sz="1200" kern="1200" dirty="0" smtClean="0">
                <a:solidFill>
                  <a:schemeClr val="tx1"/>
                </a:solidFill>
                <a:effectLst/>
                <a:latin typeface="+mn-lt"/>
                <a:ea typeface="+mn-ea"/>
                <a:cs typeface="+mn-cs"/>
              </a:rPr>
              <a:t> in </a:t>
            </a:r>
            <a:r>
              <a:rPr lang="de-AT" sz="1200" kern="1200" dirty="0" err="1" smtClean="0">
                <a:solidFill>
                  <a:schemeClr val="tx1"/>
                </a:solidFill>
                <a:effectLst/>
                <a:latin typeface="+mn-lt"/>
                <a:ea typeface="+mn-ea"/>
                <a:cs typeface="+mn-cs"/>
              </a:rPr>
              <a:t>the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best</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possible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way</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SWARCO‘s</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complete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solutions</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support</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society‘s</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growing</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need</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to</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travel</a:t>
            </a:r>
            <a:r>
              <a:rPr lang="de-AT" sz="1200" kern="1200" dirty="0" smtClean="0">
                <a:solidFill>
                  <a:schemeClr val="tx1"/>
                </a:solidFill>
                <a:effectLst/>
                <a:latin typeface="+mn-lt"/>
                <a:ea typeface="+mn-ea"/>
                <a:cs typeface="+mn-cs"/>
              </a:rPr>
              <a:t> in an </a:t>
            </a:r>
            <a:r>
              <a:rPr lang="de-AT" sz="1200" kern="1200" dirty="0" err="1" smtClean="0">
                <a:solidFill>
                  <a:schemeClr val="tx1"/>
                </a:solidFill>
                <a:effectLst/>
                <a:latin typeface="+mn-lt"/>
                <a:ea typeface="+mn-ea"/>
                <a:cs typeface="+mn-cs"/>
              </a:rPr>
              <a:t>energy-efficient</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and</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environmentallyfriendly</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way</a:t>
            </a:r>
            <a:r>
              <a:rPr lang="de-AT" sz="1200" kern="1200" dirty="0" smtClean="0">
                <a:solidFill>
                  <a:schemeClr val="tx1"/>
                </a:solidFill>
                <a:effectLst/>
                <a:latin typeface="+mn-lt"/>
                <a:ea typeface="+mn-ea"/>
                <a:cs typeface="+mn-cs"/>
              </a:rPr>
              <a:t>. A </a:t>
            </a:r>
            <a:r>
              <a:rPr lang="de-AT" sz="1200" kern="1200" dirty="0" err="1" smtClean="0">
                <a:solidFill>
                  <a:schemeClr val="tx1"/>
                </a:solidFill>
                <a:effectLst/>
                <a:latin typeface="+mn-lt"/>
                <a:ea typeface="+mn-ea"/>
                <a:cs typeface="+mn-cs"/>
              </a:rPr>
              <a:t>concept</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with</a:t>
            </a:r>
            <a:r>
              <a:rPr lang="de-AT" sz="1200" kern="1200" dirty="0" smtClean="0">
                <a:solidFill>
                  <a:schemeClr val="tx1"/>
                </a:solidFill>
                <a:effectLst/>
                <a:latin typeface="+mn-lt"/>
                <a:ea typeface="+mn-ea"/>
                <a:cs typeface="+mn-cs"/>
              </a:rPr>
              <a:t> a </a:t>
            </a:r>
            <a:r>
              <a:rPr lang="de-AT" sz="1200" kern="1200" dirty="0" err="1" smtClean="0">
                <a:solidFill>
                  <a:schemeClr val="tx1"/>
                </a:solidFill>
                <a:effectLst/>
                <a:latin typeface="+mn-lt"/>
                <a:ea typeface="+mn-ea"/>
                <a:cs typeface="+mn-cs"/>
              </a:rPr>
              <a:t>future</a:t>
            </a:r>
            <a:r>
              <a:rPr lang="de-AT" sz="1200" kern="1200" dirty="0" smtClean="0">
                <a:solidFill>
                  <a:schemeClr val="tx1"/>
                </a:solidFill>
                <a:effectLst/>
                <a:latin typeface="+mn-lt"/>
                <a:ea typeface="+mn-ea"/>
                <a:cs typeface="+mn-cs"/>
              </a:rPr>
              <a:t>.  </a:t>
            </a:r>
          </a:p>
          <a:p>
            <a:endParaRPr lang="de-AT" dirty="0"/>
          </a:p>
        </p:txBody>
      </p:sp>
      <p:sp>
        <p:nvSpPr>
          <p:cNvPr id="4" name="Foliennummernplatzhalter 3"/>
          <p:cNvSpPr>
            <a:spLocks noGrp="1"/>
          </p:cNvSpPr>
          <p:nvPr>
            <p:ph type="sldNum" sz="quarter" idx="10"/>
          </p:nvPr>
        </p:nvSpPr>
        <p:spPr/>
        <p:txBody>
          <a:bodyPr/>
          <a:lstStyle/>
          <a:p>
            <a:fld id="{52A30701-A682-BE49-83E9-9745F73DFD1E}" type="slidenum">
              <a:rPr lang="de-DE" smtClean="0"/>
              <a:pPr/>
              <a:t>4</a:t>
            </a:fld>
            <a:endParaRPr lang="de-DE" dirty="0"/>
          </a:p>
        </p:txBody>
      </p:sp>
    </p:spTree>
    <p:extLst>
      <p:ext uri="{BB962C8B-B14F-4D97-AF65-F5344CB8AC3E}">
        <p14:creationId xmlns:p14="http://schemas.microsoft.com/office/powerpoint/2010/main" val="82520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kern="1200" dirty="0" smtClean="0">
                <a:solidFill>
                  <a:schemeClr val="tx1"/>
                </a:solidFill>
                <a:effectLst/>
                <a:latin typeface="+mn-lt"/>
                <a:ea typeface="+mn-ea"/>
                <a:cs typeface="+mn-cs"/>
              </a:rPr>
              <a:t>Transport </a:t>
            </a:r>
            <a:r>
              <a:rPr lang="de-AT" sz="1200" kern="1200" dirty="0" err="1" smtClean="0">
                <a:solidFill>
                  <a:schemeClr val="tx1"/>
                </a:solidFill>
                <a:effectLst/>
                <a:latin typeface="+mn-lt"/>
                <a:ea typeface="+mn-ea"/>
                <a:cs typeface="+mn-cs"/>
              </a:rPr>
              <a:t>systems</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of</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the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future</a:t>
            </a:r>
            <a:r>
              <a:rPr lang="de-AT" sz="1200" kern="1200" dirty="0" smtClean="0">
                <a:solidFill>
                  <a:schemeClr val="tx1"/>
                </a:solidFill>
                <a:effectLst/>
                <a:latin typeface="+mn-lt"/>
                <a:ea typeface="+mn-ea"/>
                <a:cs typeface="+mn-cs"/>
              </a:rPr>
              <a:t> </a:t>
            </a:r>
          </a:p>
          <a:p>
            <a:r>
              <a:rPr lang="de-AT" sz="1200" kern="1200" dirty="0" smtClean="0">
                <a:solidFill>
                  <a:schemeClr val="tx1"/>
                </a:solidFill>
                <a:effectLst/>
                <a:latin typeface="+mn-lt"/>
                <a:ea typeface="+mn-ea"/>
                <a:cs typeface="+mn-cs"/>
              </a:rPr>
              <a:t>Austrian </a:t>
            </a:r>
            <a:r>
              <a:rPr lang="de-AT" sz="1200" kern="1200" dirty="0" err="1" smtClean="0">
                <a:solidFill>
                  <a:schemeClr val="tx1"/>
                </a:solidFill>
                <a:effectLst/>
                <a:latin typeface="+mn-lt"/>
                <a:ea typeface="+mn-ea"/>
                <a:cs typeface="+mn-cs"/>
              </a:rPr>
              <a:t>company</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Doppelmayr</a:t>
            </a:r>
            <a:r>
              <a:rPr lang="de-AT" sz="1200" kern="1200" dirty="0" smtClean="0">
                <a:solidFill>
                  <a:schemeClr val="tx1"/>
                </a:solidFill>
                <a:effectLst/>
                <a:latin typeface="+mn-lt"/>
                <a:ea typeface="+mn-ea"/>
                <a:cs typeface="+mn-cs"/>
              </a:rPr>
              <a:t> Seilbahnen GmbH </a:t>
            </a:r>
            <a:r>
              <a:rPr lang="de-AT" sz="1200" kern="1200" dirty="0" err="1" smtClean="0">
                <a:solidFill>
                  <a:schemeClr val="tx1"/>
                </a:solidFill>
                <a:effectLst/>
                <a:latin typeface="+mn-lt"/>
                <a:ea typeface="+mn-ea"/>
                <a:cs typeface="+mn-cs"/>
              </a:rPr>
              <a:t>transports</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passengers</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worldwide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with</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their</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ropeway</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technology</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and</a:t>
            </a:r>
            <a:r>
              <a:rPr lang="de-AT" sz="1200" kern="1200" dirty="0" smtClean="0">
                <a:solidFill>
                  <a:schemeClr val="tx1"/>
                </a:solidFill>
                <a:effectLst/>
                <a:latin typeface="+mn-lt"/>
                <a:ea typeface="+mn-ea"/>
                <a:cs typeface="+mn-cs"/>
              </a:rPr>
              <a:t> light </a:t>
            </a:r>
            <a:r>
              <a:rPr lang="de-AT" sz="1200" kern="1200" dirty="0" err="1" smtClean="0">
                <a:solidFill>
                  <a:schemeClr val="tx1"/>
                </a:solidFill>
                <a:effectLst/>
                <a:latin typeface="+mn-lt"/>
                <a:ea typeface="+mn-ea"/>
                <a:cs typeface="+mn-cs"/>
              </a:rPr>
              <a:t>rail</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systems</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Whether</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it‘s</a:t>
            </a:r>
            <a:r>
              <a:rPr lang="de-AT" sz="1200" kern="1200" dirty="0" smtClean="0">
                <a:solidFill>
                  <a:schemeClr val="tx1"/>
                </a:solidFill>
                <a:effectLst/>
                <a:latin typeface="+mn-lt"/>
                <a:ea typeface="+mn-ea"/>
                <a:cs typeface="+mn-cs"/>
              </a:rPr>
              <a:t> in Austria, Las Vegas, </a:t>
            </a:r>
            <a:r>
              <a:rPr lang="de-AT" sz="1200" kern="1200" dirty="0" err="1" smtClean="0">
                <a:solidFill>
                  <a:schemeClr val="tx1"/>
                </a:solidFill>
                <a:effectLst/>
                <a:latin typeface="+mn-lt"/>
                <a:ea typeface="+mn-ea"/>
                <a:cs typeface="+mn-cs"/>
              </a:rPr>
              <a:t>Singapore</a:t>
            </a:r>
            <a:r>
              <a:rPr lang="de-AT" sz="1200" kern="1200" dirty="0" smtClean="0">
                <a:solidFill>
                  <a:schemeClr val="tx1"/>
                </a:solidFill>
                <a:effectLst/>
                <a:latin typeface="+mn-lt"/>
                <a:ea typeface="+mn-ea"/>
                <a:cs typeface="+mn-cs"/>
              </a:rPr>
              <a:t>, Toronto, Mexico City, Venezuela </a:t>
            </a:r>
            <a:r>
              <a:rPr lang="de-AT" sz="1200" kern="1200" dirty="0" err="1" smtClean="0">
                <a:solidFill>
                  <a:schemeClr val="tx1"/>
                </a:solidFill>
                <a:effectLst/>
                <a:latin typeface="+mn-lt"/>
                <a:ea typeface="+mn-ea"/>
                <a:cs typeface="+mn-cs"/>
              </a:rPr>
              <a:t>or</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Azerbaijan</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Doppelmayr</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funiculars</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and</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cable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liners</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can</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be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found</a:t>
            </a:r>
            <a:r>
              <a:rPr lang="de-AT" sz="1200" kern="1200" dirty="0" smtClean="0">
                <a:solidFill>
                  <a:schemeClr val="tx1"/>
                </a:solidFill>
                <a:effectLst/>
                <a:latin typeface="+mn-lt"/>
                <a:ea typeface="+mn-ea"/>
                <a:cs typeface="+mn-cs"/>
              </a:rPr>
              <a:t> all </a:t>
            </a:r>
            <a:r>
              <a:rPr lang="de-AT" sz="1200" kern="1200" dirty="0" err="1" smtClean="0">
                <a:solidFill>
                  <a:schemeClr val="tx1"/>
                </a:solidFill>
                <a:effectLst/>
                <a:latin typeface="+mn-lt"/>
                <a:ea typeface="+mn-ea"/>
                <a:cs typeface="+mn-cs"/>
              </a:rPr>
              <a:t>over</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the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world</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Doppelmayr</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have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built</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the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world‘s</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longest</a:t>
            </a:r>
            <a:r>
              <a:rPr lang="de-AT" sz="1200" kern="1200" dirty="0" smtClean="0">
                <a:solidFill>
                  <a:schemeClr val="tx1"/>
                </a:solidFill>
                <a:effectLst/>
                <a:latin typeface="+mn-lt"/>
                <a:ea typeface="+mn-ea"/>
                <a:cs typeface="+mn-cs"/>
              </a:rPr>
              <a:t> reversible </a:t>
            </a:r>
            <a:r>
              <a:rPr lang="de-AT" sz="1200" kern="1200" dirty="0" err="1" smtClean="0">
                <a:solidFill>
                  <a:schemeClr val="tx1"/>
                </a:solidFill>
                <a:effectLst/>
                <a:latin typeface="+mn-lt"/>
                <a:ea typeface="+mn-ea"/>
                <a:cs typeface="+mn-cs"/>
              </a:rPr>
              <a:t>aerial</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ropeway</a:t>
            </a:r>
            <a:r>
              <a:rPr lang="de-AT" sz="1200" kern="1200" dirty="0" smtClean="0">
                <a:solidFill>
                  <a:schemeClr val="tx1"/>
                </a:solidFill>
                <a:effectLst/>
                <a:latin typeface="+mn-lt"/>
                <a:ea typeface="+mn-ea"/>
                <a:cs typeface="+mn-cs"/>
              </a:rPr>
              <a:t> in </a:t>
            </a:r>
            <a:r>
              <a:rPr lang="de-AT" sz="1200" kern="1200" dirty="0" err="1" smtClean="0">
                <a:solidFill>
                  <a:schemeClr val="tx1"/>
                </a:solidFill>
                <a:effectLst/>
                <a:latin typeface="+mn-lt"/>
                <a:ea typeface="+mn-ea"/>
                <a:cs typeface="+mn-cs"/>
              </a:rPr>
              <a:t>Tatev</a:t>
            </a:r>
            <a:r>
              <a:rPr lang="de-AT" sz="1200" kern="1200" dirty="0" smtClean="0">
                <a:solidFill>
                  <a:schemeClr val="tx1"/>
                </a:solidFill>
                <a:effectLst/>
                <a:latin typeface="+mn-lt"/>
                <a:ea typeface="+mn-ea"/>
                <a:cs typeface="+mn-cs"/>
              </a:rPr>
              <a:t>, Armenia. </a:t>
            </a:r>
            <a:r>
              <a:rPr lang="de-AT" sz="1200" kern="1200" dirty="0" err="1" smtClean="0">
                <a:solidFill>
                  <a:schemeClr val="tx1"/>
                </a:solidFill>
                <a:effectLst/>
                <a:latin typeface="+mn-lt"/>
                <a:ea typeface="+mn-ea"/>
                <a:cs typeface="+mn-cs"/>
              </a:rPr>
              <a:t>And</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if</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you</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travel</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by</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car</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to</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Venice</a:t>
            </a:r>
            <a:r>
              <a:rPr lang="de-AT" sz="1200" kern="1200" dirty="0" smtClean="0">
                <a:solidFill>
                  <a:schemeClr val="tx1"/>
                </a:solidFill>
                <a:effectLst/>
                <a:latin typeface="+mn-lt"/>
                <a:ea typeface="+mn-ea"/>
                <a:cs typeface="+mn-cs"/>
              </a:rPr>
              <a:t>, an 830-m </a:t>
            </a:r>
            <a:r>
              <a:rPr lang="de-AT" sz="1200" kern="1200" dirty="0" err="1" smtClean="0">
                <a:solidFill>
                  <a:schemeClr val="tx1"/>
                </a:solidFill>
                <a:effectLst/>
                <a:latin typeface="+mn-lt"/>
                <a:ea typeface="+mn-ea"/>
                <a:cs typeface="+mn-cs"/>
              </a:rPr>
              <a:t>cable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liner</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shuttle</a:t>
            </a:r>
            <a:r>
              <a:rPr lang="de-AT" sz="1200" kern="1200" dirty="0" smtClean="0">
                <a:solidFill>
                  <a:schemeClr val="tx1"/>
                </a:solidFill>
                <a:effectLst/>
                <a:latin typeface="+mn-lt"/>
                <a:ea typeface="+mn-ea"/>
                <a:cs typeface="+mn-cs"/>
              </a:rPr>
              <a:t> will </a:t>
            </a:r>
            <a:r>
              <a:rPr lang="de-AT" sz="1200" kern="1200" dirty="0" err="1" smtClean="0">
                <a:solidFill>
                  <a:schemeClr val="tx1"/>
                </a:solidFill>
                <a:effectLst/>
                <a:latin typeface="+mn-lt"/>
                <a:ea typeface="+mn-ea"/>
                <a:cs typeface="+mn-cs"/>
              </a:rPr>
              <a:t>take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you</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from</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the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parking</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garages</a:t>
            </a:r>
            <a:r>
              <a:rPr lang="de-AT" sz="1200" kern="1200" dirty="0" smtClean="0">
                <a:solidFill>
                  <a:schemeClr val="tx1"/>
                </a:solidFill>
                <a:effectLst/>
                <a:latin typeface="+mn-lt"/>
                <a:ea typeface="+mn-ea"/>
                <a:cs typeface="+mn-cs"/>
              </a:rPr>
              <a:t> on </a:t>
            </a:r>
            <a:r>
              <a:rPr lang="de-AT" sz="1200" kern="1200" dirty="0" err="1" smtClean="0">
                <a:solidFill>
                  <a:schemeClr val="tx1"/>
                </a:solidFill>
                <a:effectLst/>
                <a:latin typeface="+mn-lt"/>
                <a:ea typeface="+mn-ea"/>
                <a:cs typeface="+mn-cs"/>
              </a:rPr>
              <a:t>the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island</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of</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Tronchetto</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to</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Piazzale</a:t>
            </a:r>
            <a:r>
              <a:rPr lang="de-AT" sz="1200" kern="1200" dirty="0" smtClean="0">
                <a:solidFill>
                  <a:schemeClr val="tx1"/>
                </a:solidFill>
                <a:effectLst/>
                <a:latin typeface="+mn-lt"/>
                <a:ea typeface="+mn-ea"/>
                <a:cs typeface="+mn-cs"/>
              </a:rPr>
              <a:t> Roma </a:t>
            </a:r>
            <a:r>
              <a:rPr lang="de-AT" sz="1200" kern="1200" dirty="0" err="1" smtClean="0">
                <a:solidFill>
                  <a:schemeClr val="tx1"/>
                </a:solidFill>
                <a:effectLst/>
                <a:latin typeface="+mn-lt"/>
                <a:ea typeface="+mn-ea"/>
                <a:cs typeface="+mn-cs"/>
              </a:rPr>
              <a:t>with</a:t>
            </a:r>
            <a:r>
              <a:rPr lang="de-AT" sz="1200" kern="1200" dirty="0" smtClean="0">
                <a:solidFill>
                  <a:schemeClr val="tx1"/>
                </a:solidFill>
                <a:effectLst/>
                <a:latin typeface="+mn-lt"/>
                <a:ea typeface="+mn-ea"/>
                <a:cs typeface="+mn-cs"/>
              </a:rPr>
              <a:t> a </a:t>
            </a:r>
            <a:r>
              <a:rPr lang="de-AT" sz="1200" kern="1200" dirty="0" err="1" smtClean="0">
                <a:solidFill>
                  <a:schemeClr val="tx1"/>
                </a:solidFill>
                <a:effectLst/>
                <a:latin typeface="+mn-lt"/>
                <a:ea typeface="+mn-ea"/>
                <a:cs typeface="+mn-cs"/>
              </a:rPr>
              <a:t>stop</a:t>
            </a:r>
            <a:r>
              <a:rPr lang="de-AT" sz="1200" kern="1200" dirty="0" smtClean="0">
                <a:solidFill>
                  <a:schemeClr val="tx1"/>
                </a:solidFill>
                <a:effectLst/>
                <a:latin typeface="+mn-lt"/>
                <a:ea typeface="+mn-ea"/>
                <a:cs typeface="+mn-cs"/>
              </a:rPr>
              <a:t> off at </a:t>
            </a:r>
            <a:r>
              <a:rPr lang="de-AT" sz="1200" kern="1200" dirty="0" err="1" smtClean="0">
                <a:solidFill>
                  <a:schemeClr val="tx1"/>
                </a:solidFill>
                <a:effectLst/>
                <a:latin typeface="+mn-lt"/>
                <a:ea typeface="+mn-ea"/>
                <a:cs typeface="+mn-cs"/>
              </a:rPr>
              <a:t>the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ferry</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port</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With</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projects</a:t>
            </a:r>
            <a:r>
              <a:rPr lang="de-AT" sz="1200" kern="1200" dirty="0" smtClean="0">
                <a:solidFill>
                  <a:schemeClr val="tx1"/>
                </a:solidFill>
                <a:effectLst/>
                <a:latin typeface="+mn-lt"/>
                <a:ea typeface="+mn-ea"/>
                <a:cs typeface="+mn-cs"/>
              </a:rPr>
              <a:t> all </a:t>
            </a:r>
            <a:r>
              <a:rPr lang="de-AT" sz="1200" kern="1200" dirty="0" err="1" smtClean="0">
                <a:solidFill>
                  <a:schemeClr val="tx1"/>
                </a:solidFill>
                <a:effectLst/>
                <a:latin typeface="+mn-lt"/>
                <a:ea typeface="+mn-ea"/>
                <a:cs typeface="+mn-cs"/>
              </a:rPr>
              <a:t>over</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the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world</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these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are</a:t>
            </a:r>
            <a:r>
              <a:rPr lang="de-AT" sz="1200" kern="1200" dirty="0" smtClean="0">
                <a:solidFill>
                  <a:schemeClr val="tx1"/>
                </a:solidFill>
                <a:effectLst/>
                <a:latin typeface="+mn-lt"/>
                <a:ea typeface="+mn-ea"/>
                <a:cs typeface="+mn-cs"/>
              </a:rPr>
              <a:t> just </a:t>
            </a:r>
            <a:r>
              <a:rPr lang="de-AT" sz="1200" kern="1200" dirty="0" err="1" smtClean="0">
                <a:solidFill>
                  <a:schemeClr val="tx1"/>
                </a:solidFill>
                <a:effectLst/>
                <a:latin typeface="+mn-lt"/>
                <a:ea typeface="+mn-ea"/>
                <a:cs typeface="+mn-cs"/>
              </a:rPr>
              <a:t>some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of</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the</a:t>
            </a:r>
            <a:r>
              <a:rPr lang="de-AT" sz="1200" kern="1200" dirty="0" smtClean="0">
                <a:solidFill>
                  <a:schemeClr val="tx1"/>
                </a:solidFill>
                <a:effectLst/>
                <a:latin typeface="+mn-lt"/>
                <a:ea typeface="+mn-ea"/>
                <a:cs typeface="+mn-cs"/>
              </a:rPr>
              <a:t> innovative </a:t>
            </a:r>
            <a:r>
              <a:rPr lang="de-AT" sz="1200" kern="1200" dirty="0" err="1" smtClean="0">
                <a:solidFill>
                  <a:schemeClr val="tx1"/>
                </a:solidFill>
                <a:effectLst/>
                <a:latin typeface="+mn-lt"/>
                <a:ea typeface="+mn-ea"/>
                <a:cs typeface="+mn-cs"/>
              </a:rPr>
              <a:t>and</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efficient</a:t>
            </a:r>
            <a:r>
              <a:rPr lang="de-AT" sz="1200" kern="1200" dirty="0" smtClean="0">
                <a:solidFill>
                  <a:schemeClr val="tx1"/>
                </a:solidFill>
                <a:effectLst/>
                <a:latin typeface="+mn-lt"/>
                <a:ea typeface="+mn-ea"/>
                <a:cs typeface="+mn-cs"/>
              </a:rPr>
              <a:t> passenger </a:t>
            </a:r>
            <a:r>
              <a:rPr lang="de-AT" sz="1200" kern="1200" dirty="0" err="1" smtClean="0">
                <a:solidFill>
                  <a:schemeClr val="tx1"/>
                </a:solidFill>
                <a:effectLst/>
                <a:latin typeface="+mn-lt"/>
                <a:ea typeface="+mn-ea"/>
                <a:cs typeface="+mn-cs"/>
              </a:rPr>
              <a:t>transport</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systems</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developed</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by</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the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designers</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and</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engineers</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of</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the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Doppelmayr</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Garaventa</a:t>
            </a:r>
            <a:r>
              <a:rPr lang="de-AT" sz="1200" kern="1200" dirty="0" smtClean="0">
                <a:solidFill>
                  <a:schemeClr val="tx1"/>
                </a:solidFill>
                <a:effectLst/>
                <a:latin typeface="+mn-lt"/>
                <a:ea typeface="+mn-ea"/>
                <a:cs typeface="+mn-cs"/>
              </a:rPr>
              <a:t> Group. </a:t>
            </a:r>
          </a:p>
          <a:p>
            <a:endParaRPr lang="de-AT" dirty="0"/>
          </a:p>
        </p:txBody>
      </p:sp>
      <p:sp>
        <p:nvSpPr>
          <p:cNvPr id="4" name="Foliennummernplatzhalter 3"/>
          <p:cNvSpPr>
            <a:spLocks noGrp="1"/>
          </p:cNvSpPr>
          <p:nvPr>
            <p:ph type="sldNum" sz="quarter" idx="10"/>
          </p:nvPr>
        </p:nvSpPr>
        <p:spPr/>
        <p:txBody>
          <a:bodyPr/>
          <a:lstStyle/>
          <a:p>
            <a:fld id="{52A30701-A682-BE49-83E9-9745F73DFD1E}" type="slidenum">
              <a:rPr lang="de-DE" smtClean="0"/>
              <a:pPr/>
              <a:t>5</a:t>
            </a:fld>
            <a:endParaRPr lang="de-DE" dirty="0"/>
          </a:p>
        </p:txBody>
      </p:sp>
    </p:spTree>
    <p:extLst>
      <p:ext uri="{BB962C8B-B14F-4D97-AF65-F5344CB8AC3E}">
        <p14:creationId xmlns:p14="http://schemas.microsoft.com/office/powerpoint/2010/main" val="628129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kern="1200" dirty="0" err="1" smtClean="0">
                <a:solidFill>
                  <a:schemeClr val="tx1"/>
                </a:solidFill>
                <a:effectLst/>
                <a:latin typeface="+mn-lt"/>
                <a:ea typeface="+mn-ea"/>
                <a:cs typeface="+mn-cs"/>
              </a:rPr>
              <a:t>Specialists</a:t>
            </a:r>
            <a:r>
              <a:rPr lang="de-AT" sz="1200" kern="1200" dirty="0" smtClean="0">
                <a:solidFill>
                  <a:schemeClr val="tx1"/>
                </a:solidFill>
                <a:effectLst/>
                <a:latin typeface="+mn-lt"/>
                <a:ea typeface="+mn-ea"/>
                <a:cs typeface="+mn-cs"/>
              </a:rPr>
              <a:t> in </a:t>
            </a:r>
            <a:r>
              <a:rPr lang="de-AT" sz="1200" kern="1200" dirty="0" err="1" smtClean="0">
                <a:solidFill>
                  <a:schemeClr val="tx1"/>
                </a:solidFill>
                <a:effectLst/>
                <a:latin typeface="+mn-lt"/>
                <a:ea typeface="+mn-ea"/>
                <a:cs typeface="+mn-cs"/>
              </a:rPr>
              <a:t>secure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voice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communication</a:t>
            </a:r>
            <a:r>
              <a:rPr lang="de-AT" sz="1200" kern="1200" dirty="0" smtClean="0">
                <a:solidFill>
                  <a:schemeClr val="tx1"/>
                </a:solidFill>
                <a:effectLst/>
                <a:latin typeface="+mn-lt"/>
                <a:ea typeface="+mn-ea"/>
                <a:cs typeface="+mn-cs"/>
              </a:rPr>
              <a:t> </a:t>
            </a:r>
          </a:p>
          <a:p>
            <a:r>
              <a:rPr lang="de-AT" sz="1200" kern="1200" dirty="0" err="1" smtClean="0">
                <a:solidFill>
                  <a:schemeClr val="tx1"/>
                </a:solidFill>
                <a:effectLst/>
                <a:latin typeface="+mn-lt"/>
                <a:ea typeface="+mn-ea"/>
                <a:cs typeface="+mn-cs"/>
              </a:rPr>
              <a:t>What</a:t>
            </a:r>
            <a:r>
              <a:rPr lang="de-AT" sz="1200" kern="1200" dirty="0" smtClean="0">
                <a:solidFill>
                  <a:schemeClr val="tx1"/>
                </a:solidFill>
                <a:effectLst/>
                <a:latin typeface="+mn-lt"/>
                <a:ea typeface="+mn-ea"/>
                <a:cs typeface="+mn-cs"/>
              </a:rPr>
              <a:t> do </a:t>
            </a:r>
            <a:r>
              <a:rPr lang="de-AT" sz="1200" kern="1200" dirty="0" err="1" smtClean="0">
                <a:solidFill>
                  <a:schemeClr val="tx1"/>
                </a:solidFill>
                <a:effectLst/>
                <a:latin typeface="+mn-lt"/>
                <a:ea typeface="+mn-ea"/>
                <a:cs typeface="+mn-cs"/>
              </a:rPr>
              <a:t>the</a:t>
            </a:r>
            <a:r>
              <a:rPr lang="de-AT" sz="1200" kern="1200" dirty="0" smtClean="0">
                <a:solidFill>
                  <a:schemeClr val="tx1"/>
                </a:solidFill>
                <a:effectLst/>
                <a:latin typeface="+mn-lt"/>
                <a:ea typeface="+mn-ea"/>
                <a:cs typeface="+mn-cs"/>
              </a:rPr>
              <a:t> European Air Traffic Control Agency </a:t>
            </a:r>
            <a:r>
              <a:rPr lang="de-AT" sz="1200" kern="1200" dirty="0" err="1" smtClean="0">
                <a:solidFill>
                  <a:schemeClr val="tx1"/>
                </a:solidFill>
                <a:effectLst/>
                <a:latin typeface="+mn-lt"/>
                <a:ea typeface="+mn-ea"/>
                <a:cs typeface="+mn-cs"/>
              </a:rPr>
              <a:t>Eurocontrol</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London‘s</a:t>
            </a:r>
            <a:r>
              <a:rPr lang="de-AT" sz="1200" kern="1200" dirty="0" smtClean="0">
                <a:solidFill>
                  <a:schemeClr val="tx1"/>
                </a:solidFill>
                <a:effectLst/>
                <a:latin typeface="+mn-lt"/>
                <a:ea typeface="+mn-ea"/>
                <a:cs typeface="+mn-cs"/>
              </a:rPr>
              <a:t> Scotland Yard </a:t>
            </a:r>
            <a:r>
              <a:rPr lang="de-AT" sz="1200" kern="1200" dirty="0" err="1" smtClean="0">
                <a:solidFill>
                  <a:schemeClr val="tx1"/>
                </a:solidFill>
                <a:effectLst/>
                <a:latin typeface="+mn-lt"/>
                <a:ea typeface="+mn-ea"/>
                <a:cs typeface="+mn-cs"/>
              </a:rPr>
              <a:t>and</a:t>
            </a:r>
            <a:r>
              <a:rPr lang="de-AT" sz="1200" kern="1200" dirty="0" smtClean="0">
                <a:solidFill>
                  <a:schemeClr val="tx1"/>
                </a:solidFill>
                <a:effectLst/>
                <a:latin typeface="+mn-lt"/>
                <a:ea typeface="+mn-ea"/>
                <a:cs typeface="+mn-cs"/>
              </a:rPr>
              <a:t> US Space Agency NASA </a:t>
            </a:r>
            <a:r>
              <a:rPr lang="de-AT" sz="1200" kern="1200" dirty="0" err="1" smtClean="0">
                <a:solidFill>
                  <a:schemeClr val="tx1"/>
                </a:solidFill>
                <a:effectLst/>
                <a:latin typeface="+mn-lt"/>
                <a:ea typeface="+mn-ea"/>
                <a:cs typeface="+mn-cs"/>
              </a:rPr>
              <a:t>have</a:t>
            </a:r>
            <a:r>
              <a:rPr lang="de-AT" sz="1200" kern="1200" dirty="0" smtClean="0">
                <a:solidFill>
                  <a:schemeClr val="tx1"/>
                </a:solidFill>
                <a:effectLst/>
                <a:latin typeface="+mn-lt"/>
                <a:ea typeface="+mn-ea"/>
                <a:cs typeface="+mn-cs"/>
              </a:rPr>
              <a:t> in </a:t>
            </a:r>
            <a:r>
              <a:rPr lang="de-AT" sz="1200" kern="1200" dirty="0" err="1" smtClean="0">
                <a:solidFill>
                  <a:schemeClr val="tx1"/>
                </a:solidFill>
                <a:effectLst/>
                <a:latin typeface="+mn-lt"/>
                <a:ea typeface="+mn-ea"/>
                <a:cs typeface="+mn-cs"/>
              </a:rPr>
              <a:t>common</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They</a:t>
            </a:r>
            <a:r>
              <a:rPr lang="de-AT" sz="1200" kern="1200" dirty="0" smtClean="0">
                <a:solidFill>
                  <a:schemeClr val="tx1"/>
                </a:solidFill>
                <a:effectLst/>
                <a:latin typeface="+mn-lt"/>
                <a:ea typeface="+mn-ea"/>
                <a:cs typeface="+mn-cs"/>
              </a:rPr>
              <a:t> all </a:t>
            </a:r>
            <a:r>
              <a:rPr lang="de-AT" sz="1200" kern="1200" dirty="0" err="1" smtClean="0">
                <a:solidFill>
                  <a:schemeClr val="tx1"/>
                </a:solidFill>
                <a:effectLst/>
                <a:latin typeface="+mn-lt"/>
                <a:ea typeface="+mn-ea"/>
                <a:cs typeface="+mn-cs"/>
              </a:rPr>
              <a:t>rely</a:t>
            </a:r>
            <a:r>
              <a:rPr lang="de-AT" sz="1200" kern="1200" dirty="0" smtClean="0">
                <a:solidFill>
                  <a:schemeClr val="tx1"/>
                </a:solidFill>
                <a:effectLst/>
                <a:latin typeface="+mn-lt"/>
                <a:ea typeface="+mn-ea"/>
                <a:cs typeface="+mn-cs"/>
              </a:rPr>
              <a:t> on </a:t>
            </a:r>
            <a:r>
              <a:rPr lang="de-AT" sz="1200" kern="1200" dirty="0" err="1" smtClean="0">
                <a:solidFill>
                  <a:schemeClr val="tx1"/>
                </a:solidFill>
                <a:effectLst/>
                <a:latin typeface="+mn-lt"/>
                <a:ea typeface="+mn-ea"/>
                <a:cs typeface="+mn-cs"/>
              </a:rPr>
              <a:t>communication</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solutions</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provided</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by</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Frequentis</a:t>
            </a:r>
            <a:r>
              <a:rPr lang="de-AT" sz="1200" kern="1200" dirty="0" smtClean="0">
                <a:solidFill>
                  <a:schemeClr val="tx1"/>
                </a:solidFill>
                <a:effectLst/>
                <a:latin typeface="+mn-lt"/>
                <a:ea typeface="+mn-ea"/>
                <a:cs typeface="+mn-cs"/>
              </a:rPr>
              <a:t> AG. The global </a:t>
            </a:r>
            <a:r>
              <a:rPr lang="de-AT" sz="1200" kern="1200" dirty="0" err="1" smtClean="0">
                <a:solidFill>
                  <a:schemeClr val="tx1"/>
                </a:solidFill>
                <a:effectLst/>
                <a:latin typeface="+mn-lt"/>
                <a:ea typeface="+mn-ea"/>
                <a:cs typeface="+mn-cs"/>
              </a:rPr>
              <a:t>corporate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group</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based</a:t>
            </a:r>
            <a:r>
              <a:rPr lang="de-AT" sz="1200" kern="1200" dirty="0" smtClean="0">
                <a:solidFill>
                  <a:schemeClr val="tx1"/>
                </a:solidFill>
                <a:effectLst/>
                <a:latin typeface="+mn-lt"/>
                <a:ea typeface="+mn-ea"/>
                <a:cs typeface="+mn-cs"/>
              </a:rPr>
              <a:t> in Vienna </a:t>
            </a:r>
            <a:r>
              <a:rPr lang="de-AT" sz="1200" kern="1200" dirty="0" err="1" smtClean="0">
                <a:solidFill>
                  <a:schemeClr val="tx1"/>
                </a:solidFill>
                <a:effectLst/>
                <a:latin typeface="+mn-lt"/>
                <a:ea typeface="+mn-ea"/>
                <a:cs typeface="+mn-cs"/>
              </a:rPr>
              <a:t>has</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been</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supplying</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communication</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and</a:t>
            </a:r>
            <a:r>
              <a:rPr lang="de-AT" sz="1200" kern="1200" dirty="0" smtClean="0">
                <a:solidFill>
                  <a:schemeClr val="tx1"/>
                </a:solidFill>
                <a:effectLst/>
                <a:latin typeface="+mn-lt"/>
                <a:ea typeface="+mn-ea"/>
                <a:cs typeface="+mn-cs"/>
              </a:rPr>
              <a:t> IT </a:t>
            </a:r>
            <a:r>
              <a:rPr lang="de-AT" sz="1200" kern="1200" dirty="0" err="1" smtClean="0">
                <a:solidFill>
                  <a:schemeClr val="tx1"/>
                </a:solidFill>
                <a:effectLst/>
                <a:latin typeface="+mn-lt"/>
                <a:ea typeface="+mn-ea"/>
                <a:cs typeface="+mn-cs"/>
              </a:rPr>
              <a:t>systems</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for</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safety-critical</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applications</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since</a:t>
            </a:r>
            <a:r>
              <a:rPr lang="de-AT" sz="1200" kern="1200" dirty="0" smtClean="0">
                <a:solidFill>
                  <a:schemeClr val="tx1"/>
                </a:solidFill>
                <a:effectLst/>
                <a:latin typeface="+mn-lt"/>
                <a:ea typeface="+mn-ea"/>
                <a:cs typeface="+mn-cs"/>
              </a:rPr>
              <a:t> 1947 — </a:t>
            </a:r>
            <a:r>
              <a:rPr lang="de-AT" sz="1200" kern="1200" dirty="0" err="1" smtClean="0">
                <a:solidFill>
                  <a:schemeClr val="tx1"/>
                </a:solidFill>
                <a:effectLst/>
                <a:latin typeface="+mn-lt"/>
                <a:ea typeface="+mn-ea"/>
                <a:cs typeface="+mn-cs"/>
              </a:rPr>
              <a:t>whether</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it‘s</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for</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civil</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or</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military</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air</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traffic</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management</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the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area</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of</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public</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safety</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police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fire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rescue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service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or</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for</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rail</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and</a:t>
            </a:r>
            <a:r>
              <a:rPr lang="de-AT" sz="1200" kern="1200" dirty="0" smtClean="0">
                <a:solidFill>
                  <a:schemeClr val="tx1"/>
                </a:solidFill>
                <a:effectLst/>
                <a:latin typeface="+mn-lt"/>
                <a:ea typeface="+mn-ea"/>
                <a:cs typeface="+mn-cs"/>
              </a:rPr>
              <a:t> maritime </a:t>
            </a:r>
            <a:r>
              <a:rPr lang="de-AT" sz="1200" kern="1200" dirty="0" err="1" smtClean="0">
                <a:solidFill>
                  <a:schemeClr val="tx1"/>
                </a:solidFill>
                <a:effectLst/>
                <a:latin typeface="+mn-lt"/>
                <a:ea typeface="+mn-ea"/>
                <a:cs typeface="+mn-cs"/>
              </a:rPr>
              <a:t>systems</a:t>
            </a:r>
            <a:r>
              <a:rPr lang="de-AT" sz="1200" kern="1200" dirty="0" smtClean="0">
                <a:solidFill>
                  <a:schemeClr val="tx1"/>
                </a:solidFill>
                <a:effectLst/>
                <a:latin typeface="+mn-lt"/>
                <a:ea typeface="+mn-ea"/>
                <a:cs typeface="+mn-cs"/>
              </a:rPr>
              <a:t>. Customers in </a:t>
            </a:r>
            <a:r>
              <a:rPr lang="de-AT" sz="1200" kern="1200" dirty="0" err="1" smtClean="0">
                <a:solidFill>
                  <a:schemeClr val="tx1"/>
                </a:solidFill>
                <a:effectLst/>
                <a:latin typeface="+mn-lt"/>
                <a:ea typeface="+mn-ea"/>
                <a:cs typeface="+mn-cs"/>
              </a:rPr>
              <a:t>more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than</a:t>
            </a:r>
            <a:r>
              <a:rPr lang="de-AT" sz="1200" kern="1200" dirty="0" smtClean="0">
                <a:solidFill>
                  <a:schemeClr val="tx1"/>
                </a:solidFill>
                <a:effectLst/>
                <a:latin typeface="+mn-lt"/>
                <a:ea typeface="+mn-ea"/>
                <a:cs typeface="+mn-cs"/>
              </a:rPr>
              <a:t> 110 countries </a:t>
            </a:r>
            <a:r>
              <a:rPr lang="de-AT" sz="1200" kern="1200" dirty="0" err="1" smtClean="0">
                <a:solidFill>
                  <a:schemeClr val="tx1"/>
                </a:solidFill>
                <a:effectLst/>
                <a:latin typeface="+mn-lt"/>
                <a:ea typeface="+mn-ea"/>
                <a:cs typeface="+mn-cs"/>
              </a:rPr>
              <a:t>around</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the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world</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place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their</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trust</a:t>
            </a:r>
            <a:r>
              <a:rPr lang="de-AT" sz="1200" kern="1200" dirty="0" smtClean="0">
                <a:solidFill>
                  <a:schemeClr val="tx1"/>
                </a:solidFill>
                <a:effectLst/>
                <a:latin typeface="+mn-lt"/>
                <a:ea typeface="+mn-ea"/>
                <a:cs typeface="+mn-cs"/>
              </a:rPr>
              <a:t> in </a:t>
            </a:r>
            <a:r>
              <a:rPr lang="de-AT" sz="1200" kern="1200" dirty="0" err="1" smtClean="0">
                <a:solidFill>
                  <a:schemeClr val="tx1"/>
                </a:solidFill>
                <a:effectLst/>
                <a:latin typeface="+mn-lt"/>
                <a:ea typeface="+mn-ea"/>
                <a:cs typeface="+mn-cs"/>
              </a:rPr>
              <a:t>Frequentis</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solutions</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and</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project</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expertise</a:t>
            </a:r>
            <a:r>
              <a:rPr lang="de-AT" sz="1200" kern="1200" dirty="0" smtClean="0">
                <a:solidFill>
                  <a:schemeClr val="tx1"/>
                </a:solidFill>
                <a:effectLst/>
                <a:latin typeface="+mn-lt"/>
                <a:ea typeface="+mn-ea"/>
                <a:cs typeface="+mn-cs"/>
              </a:rPr>
              <a:t>. The </a:t>
            </a:r>
            <a:r>
              <a:rPr lang="de-AT" sz="1200" kern="1200" dirty="0" err="1" smtClean="0">
                <a:solidFill>
                  <a:schemeClr val="tx1"/>
                </a:solidFill>
                <a:effectLst/>
                <a:latin typeface="+mn-lt"/>
                <a:ea typeface="+mn-ea"/>
                <a:cs typeface="+mn-cs"/>
              </a:rPr>
              <a:t>main</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drivers</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of</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the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company‘s</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market</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success</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are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its</a:t>
            </a:r>
            <a:r>
              <a:rPr lang="de-AT" sz="1200" kern="1200" dirty="0" smtClean="0">
                <a:solidFill>
                  <a:schemeClr val="tx1"/>
                </a:solidFill>
                <a:effectLst/>
                <a:latin typeface="+mn-lt"/>
                <a:ea typeface="+mn-ea"/>
                <a:cs typeface="+mn-cs"/>
              </a:rPr>
              <a:t> innovative </a:t>
            </a:r>
            <a:r>
              <a:rPr lang="de-AT" sz="1200" kern="1200" dirty="0" err="1" smtClean="0">
                <a:solidFill>
                  <a:schemeClr val="tx1"/>
                </a:solidFill>
                <a:effectLst/>
                <a:latin typeface="+mn-lt"/>
                <a:ea typeface="+mn-ea"/>
                <a:cs typeface="+mn-cs"/>
              </a:rPr>
              <a:t>strength</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and</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technological</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focus</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with</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particular</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attention</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paid</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to</a:t>
            </a:r>
            <a:r>
              <a:rPr lang="de-AT" sz="1200" kern="1200" dirty="0" smtClean="0">
                <a:solidFill>
                  <a:schemeClr val="tx1"/>
                </a:solidFill>
                <a:effectLst/>
                <a:latin typeface="+mn-lt"/>
                <a:ea typeface="+mn-ea"/>
                <a:cs typeface="+mn-cs"/>
              </a:rPr>
              <a:t> an </a:t>
            </a:r>
            <a:r>
              <a:rPr lang="de-AT" sz="1200" kern="1200" dirty="0" err="1" smtClean="0">
                <a:solidFill>
                  <a:schemeClr val="tx1"/>
                </a:solidFill>
                <a:effectLst/>
                <a:latin typeface="+mn-lt"/>
                <a:ea typeface="+mn-ea"/>
                <a:cs typeface="+mn-cs"/>
              </a:rPr>
              <a:t>optimised</a:t>
            </a:r>
            <a:r>
              <a:rPr lang="de-AT" sz="1200" kern="1200" dirty="0" smtClean="0">
                <a:solidFill>
                  <a:schemeClr val="tx1"/>
                </a:solidFill>
                <a:effectLst/>
                <a:latin typeface="+mn-lt"/>
                <a:ea typeface="+mn-ea"/>
                <a:cs typeface="+mn-cs"/>
              </a:rPr>
              <a:t> human </a:t>
            </a:r>
            <a:r>
              <a:rPr lang="de-AT" sz="1200" kern="1200" dirty="0" err="1" smtClean="0">
                <a:solidFill>
                  <a:schemeClr val="tx1"/>
                </a:solidFill>
                <a:effectLst/>
                <a:latin typeface="+mn-lt"/>
                <a:ea typeface="+mn-ea"/>
                <a:cs typeface="+mn-cs"/>
              </a:rPr>
              <a:t>machine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interface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With</a:t>
            </a:r>
            <a:r>
              <a:rPr lang="de-AT" sz="1200" kern="1200" dirty="0" smtClean="0">
                <a:solidFill>
                  <a:schemeClr val="tx1"/>
                </a:solidFill>
                <a:effectLst/>
                <a:latin typeface="+mn-lt"/>
                <a:ea typeface="+mn-ea"/>
                <a:cs typeface="+mn-cs"/>
              </a:rPr>
              <a:t> a </a:t>
            </a:r>
            <a:r>
              <a:rPr lang="de-AT" sz="1200" kern="1200" dirty="0" err="1" smtClean="0">
                <a:solidFill>
                  <a:schemeClr val="tx1"/>
                </a:solidFill>
                <a:effectLst/>
                <a:latin typeface="+mn-lt"/>
                <a:ea typeface="+mn-ea"/>
                <a:cs typeface="+mn-cs"/>
              </a:rPr>
              <a:t>market</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share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of</a:t>
            </a:r>
            <a:r>
              <a:rPr lang="de-AT" sz="1200" kern="1200" dirty="0" smtClean="0">
                <a:solidFill>
                  <a:schemeClr val="tx1"/>
                </a:solidFill>
                <a:effectLst/>
                <a:latin typeface="+mn-lt"/>
                <a:ea typeface="+mn-ea"/>
                <a:cs typeface="+mn-cs"/>
              </a:rPr>
              <a:t> 30%, </a:t>
            </a:r>
            <a:r>
              <a:rPr lang="de-AT" sz="1200" kern="1200" dirty="0" err="1" smtClean="0">
                <a:solidFill>
                  <a:schemeClr val="tx1"/>
                </a:solidFill>
                <a:effectLst/>
                <a:latin typeface="+mn-lt"/>
                <a:ea typeface="+mn-ea"/>
                <a:cs typeface="+mn-cs"/>
              </a:rPr>
              <a:t>Frequentis</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is</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the</a:t>
            </a:r>
            <a:r>
              <a:rPr lang="de-AT" sz="1200" kern="1200" dirty="0" smtClean="0">
                <a:solidFill>
                  <a:schemeClr val="tx1"/>
                </a:solidFill>
                <a:effectLst/>
                <a:latin typeface="+mn-lt"/>
                <a:ea typeface="+mn-ea"/>
                <a:cs typeface="+mn-cs"/>
              </a:rPr>
              <a:t> global </a:t>
            </a:r>
            <a:r>
              <a:rPr lang="de-AT" sz="1200" kern="1200" dirty="0" err="1" smtClean="0">
                <a:solidFill>
                  <a:schemeClr val="tx1"/>
                </a:solidFill>
                <a:effectLst/>
                <a:latin typeface="+mn-lt"/>
                <a:ea typeface="+mn-ea"/>
                <a:cs typeface="+mn-cs"/>
              </a:rPr>
              <a:t>market</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leader</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of</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voice</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communication</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systems</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for</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air</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traffic</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management</a:t>
            </a:r>
            <a:r>
              <a:rPr lang="de-AT" sz="1200" kern="1200" dirty="0" smtClean="0">
                <a:solidFill>
                  <a:schemeClr val="tx1"/>
                </a:solidFill>
                <a:effectLst/>
                <a:latin typeface="+mn-lt"/>
                <a:ea typeface="+mn-ea"/>
                <a:cs typeface="+mn-cs"/>
              </a:rPr>
              <a:t>. </a:t>
            </a:r>
          </a:p>
          <a:p>
            <a:r>
              <a:rPr lang="de-AT" sz="1200" kern="1200" dirty="0" smtClean="0">
                <a:solidFill>
                  <a:schemeClr val="tx1"/>
                </a:solidFill>
                <a:effectLst/>
                <a:latin typeface="+mn-lt"/>
                <a:ea typeface="+mn-ea"/>
                <a:cs typeface="+mn-cs"/>
              </a:rPr>
              <a:t> </a:t>
            </a:r>
          </a:p>
          <a:p>
            <a:endParaRPr lang="de-AT" dirty="0"/>
          </a:p>
        </p:txBody>
      </p:sp>
      <p:sp>
        <p:nvSpPr>
          <p:cNvPr id="4" name="Foliennummernplatzhalter 3"/>
          <p:cNvSpPr>
            <a:spLocks noGrp="1"/>
          </p:cNvSpPr>
          <p:nvPr>
            <p:ph type="sldNum" sz="quarter" idx="10"/>
          </p:nvPr>
        </p:nvSpPr>
        <p:spPr/>
        <p:txBody>
          <a:bodyPr/>
          <a:lstStyle/>
          <a:p>
            <a:fld id="{52A30701-A682-BE49-83E9-9745F73DFD1E}" type="slidenum">
              <a:rPr lang="de-DE" smtClean="0"/>
              <a:pPr/>
              <a:t>6</a:t>
            </a:fld>
            <a:endParaRPr lang="de-DE" dirty="0"/>
          </a:p>
        </p:txBody>
      </p:sp>
    </p:spTree>
    <p:extLst>
      <p:ext uri="{BB962C8B-B14F-4D97-AF65-F5344CB8AC3E}">
        <p14:creationId xmlns:p14="http://schemas.microsoft.com/office/powerpoint/2010/main" val="3128167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effectLst/>
              </a:rPr>
              <a:t>You can find out more about the range of services provided by the Austrian Smart City/Smart Technologies sector in the latest edition of FRESH VIEW, the industry specialist magazine, which showcases more than 160 Austrian firms from the ‘Smart Mobility’, ‘Smart Energy and Environmental Technology’, ‘Smart ICT Infrastructure’ and ‘Security’ sectors:</a:t>
            </a:r>
            <a:endParaRPr lang="de-AT" dirty="0"/>
          </a:p>
        </p:txBody>
      </p:sp>
      <p:sp>
        <p:nvSpPr>
          <p:cNvPr id="4" name="Foliennummernplatzhalter 3"/>
          <p:cNvSpPr>
            <a:spLocks noGrp="1"/>
          </p:cNvSpPr>
          <p:nvPr>
            <p:ph type="sldNum" sz="quarter" idx="10"/>
          </p:nvPr>
        </p:nvSpPr>
        <p:spPr/>
        <p:txBody>
          <a:bodyPr/>
          <a:lstStyle/>
          <a:p>
            <a:fld id="{52A30701-A682-BE49-83E9-9745F73DFD1E}" type="slidenum">
              <a:rPr lang="de-DE" smtClean="0"/>
              <a:pPr/>
              <a:t>7</a:t>
            </a:fld>
            <a:endParaRPr lang="de-DE" dirty="0"/>
          </a:p>
        </p:txBody>
      </p:sp>
    </p:spTree>
    <p:extLst>
      <p:ext uri="{BB962C8B-B14F-4D97-AF65-F5344CB8AC3E}">
        <p14:creationId xmlns:p14="http://schemas.microsoft.com/office/powerpoint/2010/main" val="949937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gra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rapline rechts + H2 +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0" hasCustomPrompt="1"/>
          </p:nvPr>
        </p:nvSpPr>
        <p:spPr>
          <a:xfrm>
            <a:off x="432000" y="1980000"/>
            <a:ext cx="5760000" cy="2872800"/>
          </a:xfrm>
          <a:prstGeom prst="rect">
            <a:avLst/>
          </a:prstGeom>
        </p:spPr>
        <p:txBody>
          <a:bodyPr lIns="0" tIns="0" rIns="0" bIns="0" anchor="t"/>
          <a:lstStyle>
            <a:lvl1pPr marL="0" indent="0">
              <a:lnSpc>
                <a:spcPts val="2400"/>
              </a:lnSpc>
              <a:spcBef>
                <a:spcPts val="0"/>
              </a:spcBef>
              <a:buNone/>
              <a:defRPr sz="1800" b="0" i="0">
                <a:solidFill>
                  <a:srgbClr val="32323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Fließtext </a:t>
            </a:r>
            <a:r>
              <a:rPr lang="de-DE" dirty="0" err="1" smtClean="0"/>
              <a:t>endio</a:t>
            </a:r>
            <a:r>
              <a:rPr lang="de-DE" dirty="0" smtClean="0"/>
              <a:t> </a:t>
            </a:r>
            <a:r>
              <a:rPr lang="de-DE" dirty="0" err="1" smtClean="0"/>
              <a:t>eicient</a:t>
            </a:r>
            <a:r>
              <a:rPr lang="de-DE" dirty="0" smtClean="0"/>
              <a:t> </a:t>
            </a:r>
            <a:r>
              <a:rPr lang="de-DE" dirty="0" err="1" smtClean="0"/>
              <a:t>moluptam</a:t>
            </a:r>
            <a:r>
              <a:rPr lang="de-DE" dirty="0" smtClean="0"/>
              <a:t> </a:t>
            </a:r>
            <a:r>
              <a:rPr lang="de-DE" dirty="0" err="1" smtClean="0"/>
              <a:t>vendio</a:t>
            </a:r>
            <a:r>
              <a:rPr lang="de-DE" dirty="0" smtClean="0"/>
              <a:t>. </a:t>
            </a:r>
            <a:r>
              <a:rPr lang="de-DE" dirty="0" err="1" smtClean="0"/>
              <a:t>Namet</a:t>
            </a:r>
            <a:r>
              <a:rPr lang="de-DE" dirty="0" smtClean="0"/>
              <a:t> </a:t>
            </a:r>
            <a:r>
              <a:rPr lang="de-DE" dirty="0" err="1" smtClean="0"/>
              <a:t>ius</a:t>
            </a:r>
            <a:r>
              <a:rPr lang="de-DE" dirty="0" smtClean="0"/>
              <a:t> </a:t>
            </a:r>
            <a:r>
              <a:rPr lang="de-DE" dirty="0" err="1" smtClean="0"/>
              <a:t>sus</a:t>
            </a:r>
            <a:r>
              <a:rPr lang="de-DE" dirty="0" smtClean="0"/>
              <a:t> </a:t>
            </a:r>
            <a:r>
              <a:rPr lang="de-DE" dirty="0" err="1" smtClean="0"/>
              <a:t>ciendi</a:t>
            </a:r>
            <a:r>
              <a:rPr lang="de-DE" dirty="0" smtClean="0"/>
              <a:t> </a:t>
            </a:r>
            <a:r>
              <a:rPr lang="de-DE" dirty="0" err="1" smtClean="0"/>
              <a:t>ut</a:t>
            </a:r>
            <a:r>
              <a:rPr lang="de-DE" dirty="0" smtClean="0"/>
              <a:t> </a:t>
            </a:r>
            <a:r>
              <a:rPr lang="de-DE" dirty="0" err="1" smtClean="0"/>
              <a:t>earia</a:t>
            </a:r>
            <a:r>
              <a:rPr lang="de-DE" dirty="0" smtClean="0"/>
              <a:t> </a:t>
            </a:r>
            <a:r>
              <a:rPr lang="de-DE" dirty="0" err="1" smtClean="0"/>
              <a:t>solupta</a:t>
            </a:r>
            <a:r>
              <a:rPr lang="de-DE" dirty="0" smtClean="0"/>
              <a:t> </a:t>
            </a:r>
            <a:r>
              <a:rPr lang="de-DE" dirty="0" err="1" smtClean="0"/>
              <a:t>sperum</a:t>
            </a:r>
            <a:r>
              <a:rPr lang="de-DE" dirty="0" smtClean="0"/>
              <a:t> as </a:t>
            </a:r>
            <a:r>
              <a:rPr lang="de-DE" dirty="0" err="1" smtClean="0"/>
              <a:t>deleste</a:t>
            </a:r>
            <a:r>
              <a:rPr lang="de-DE" dirty="0" smtClean="0"/>
              <a:t> </a:t>
            </a:r>
            <a:r>
              <a:rPr lang="de-DE" dirty="0" err="1" smtClean="0"/>
              <a:t>est</a:t>
            </a:r>
            <a:r>
              <a:rPr lang="de-DE" dirty="0" smtClean="0"/>
              <a:t> </a:t>
            </a:r>
            <a:r>
              <a:rPr lang="de-DE" dirty="0" err="1" smtClean="0"/>
              <a:t>ernatibus</a:t>
            </a:r>
            <a:r>
              <a:rPr lang="de-DE" dirty="0" smtClean="0"/>
              <a:t> </a:t>
            </a:r>
            <a:r>
              <a:rPr lang="de-DE" dirty="0" err="1" smtClean="0"/>
              <a:t>dolupta</a:t>
            </a:r>
            <a:r>
              <a:rPr lang="de-DE" dirty="0" smtClean="0"/>
              <a:t> ab </a:t>
            </a:r>
            <a:r>
              <a:rPr lang="de-DE" dirty="0" err="1" smtClean="0"/>
              <a:t>iundaep</a:t>
            </a:r>
            <a:r>
              <a:rPr lang="de-DE" dirty="0" smtClean="0"/>
              <a:t> </a:t>
            </a:r>
            <a:r>
              <a:rPr lang="de-DE" dirty="0" err="1" smtClean="0"/>
              <a:t>eratem</a:t>
            </a:r>
            <a:r>
              <a:rPr lang="de-DE" dirty="0" smtClean="0"/>
              <a:t> </a:t>
            </a:r>
            <a:r>
              <a:rPr lang="de-DE" dirty="0" err="1" smtClean="0"/>
              <a:t>qui</a:t>
            </a:r>
            <a:r>
              <a:rPr lang="de-DE" dirty="0" smtClean="0"/>
              <a:t> am </a:t>
            </a:r>
            <a:r>
              <a:rPr lang="de-DE" dirty="0" err="1" smtClean="0"/>
              <a:t>alis</a:t>
            </a:r>
            <a:r>
              <a:rPr lang="de-DE" dirty="0" smtClean="0"/>
              <a:t> </a:t>
            </a:r>
            <a:r>
              <a:rPr lang="de-DE" dirty="0" err="1" smtClean="0"/>
              <a:t>eta</a:t>
            </a:r>
            <a:r>
              <a:rPr lang="de-DE" dirty="0" smtClean="0"/>
              <a:t>.</a:t>
            </a:r>
          </a:p>
          <a:p>
            <a:pPr lvl="0"/>
            <a:r>
              <a:rPr lang="de-DE" dirty="0" smtClean="0"/>
              <a:t> </a:t>
            </a:r>
          </a:p>
          <a:p>
            <a:pPr lvl="0"/>
            <a:r>
              <a:rPr lang="de-DE" dirty="0" err="1" smtClean="0"/>
              <a:t>Evelendam</a:t>
            </a:r>
            <a:r>
              <a:rPr lang="de-DE" dirty="0" smtClean="0"/>
              <a:t> </a:t>
            </a:r>
            <a:r>
              <a:rPr lang="de-DE" dirty="0" err="1" smtClean="0"/>
              <a:t>alit</a:t>
            </a:r>
            <a:r>
              <a:rPr lang="de-DE" dirty="0" smtClean="0"/>
              <a:t> et </a:t>
            </a:r>
            <a:r>
              <a:rPr lang="de-DE" dirty="0" err="1" smtClean="0"/>
              <a:t>ut</a:t>
            </a:r>
            <a:r>
              <a:rPr lang="de-DE" dirty="0" smtClean="0"/>
              <a:t> </a:t>
            </a:r>
            <a:r>
              <a:rPr lang="de-DE" dirty="0" err="1" smtClean="0"/>
              <a:t>lantemp</a:t>
            </a:r>
            <a:r>
              <a:rPr lang="de-DE" dirty="0" smtClean="0"/>
              <a:t> </a:t>
            </a:r>
            <a:r>
              <a:rPr lang="de-DE" dirty="0" err="1" smtClean="0"/>
              <a:t>ellisci</a:t>
            </a:r>
            <a:r>
              <a:rPr lang="de-DE" dirty="0" smtClean="0"/>
              <a:t> </a:t>
            </a:r>
            <a:r>
              <a:rPr lang="de-DE" dirty="0" err="1" smtClean="0"/>
              <a:t>dolorem</a:t>
            </a:r>
            <a:r>
              <a:rPr lang="de-DE" dirty="0" smtClean="0"/>
              <a:t> </a:t>
            </a:r>
            <a:r>
              <a:rPr lang="de-DE" dirty="0" err="1" smtClean="0"/>
              <a:t>oluptat</a:t>
            </a:r>
            <a:r>
              <a:rPr lang="de-DE" dirty="0" smtClean="0"/>
              <a:t> </a:t>
            </a:r>
            <a:r>
              <a:rPr lang="de-DE" dirty="0" err="1" smtClean="0"/>
              <a:t>eaqui</a:t>
            </a:r>
            <a:r>
              <a:rPr lang="de-DE" dirty="0" smtClean="0"/>
              <a:t> </a:t>
            </a:r>
            <a:r>
              <a:rPr lang="de-DE" dirty="0" err="1" smtClean="0"/>
              <a:t>ut</a:t>
            </a:r>
            <a:r>
              <a:rPr lang="de-DE" dirty="0" smtClean="0"/>
              <a:t> </a:t>
            </a:r>
            <a:r>
              <a:rPr lang="de-DE" dirty="0" err="1" smtClean="0"/>
              <a:t>odipie</a:t>
            </a:r>
            <a:r>
              <a:rPr lang="de-DE" dirty="0" smtClean="0"/>
              <a:t> ante </a:t>
            </a:r>
            <a:r>
              <a:rPr lang="de-DE" dirty="0" err="1" smtClean="0"/>
              <a:t>que</a:t>
            </a:r>
            <a:r>
              <a:rPr lang="de-DE" dirty="0" smtClean="0"/>
              <a:t> </a:t>
            </a:r>
            <a:r>
              <a:rPr lang="de-DE" dirty="0" err="1" smtClean="0"/>
              <a:t>dolecescil</a:t>
            </a:r>
            <a:r>
              <a:rPr lang="de-DE" dirty="0" smtClean="0"/>
              <a:t> </a:t>
            </a:r>
            <a:r>
              <a:rPr lang="de-DE" dirty="0" err="1" smtClean="0"/>
              <a:t>eaquia</a:t>
            </a:r>
            <a:r>
              <a:rPr lang="de-DE" dirty="0" smtClean="0"/>
              <a:t> </a:t>
            </a:r>
            <a:r>
              <a:rPr lang="de-DE" dirty="0" err="1" smtClean="0"/>
              <a:t>voluptatem</a:t>
            </a:r>
            <a:r>
              <a:rPr lang="de-DE" dirty="0" smtClean="0"/>
              <a:t> </a:t>
            </a:r>
            <a:r>
              <a:rPr lang="de-DE" dirty="0" err="1" smtClean="0"/>
              <a:t>que</a:t>
            </a:r>
            <a:r>
              <a:rPr lang="de-DE" dirty="0" smtClean="0"/>
              <a:t> </a:t>
            </a:r>
            <a:r>
              <a:rPr lang="de-DE" dirty="0" err="1" smtClean="0"/>
              <a:t>nat</a:t>
            </a:r>
            <a:r>
              <a:rPr lang="de-DE" dirty="0" smtClean="0"/>
              <a:t> </a:t>
            </a:r>
            <a:r>
              <a:rPr lang="de-DE" dirty="0" err="1" smtClean="0"/>
              <a:t>rempor</a:t>
            </a:r>
            <a:r>
              <a:rPr lang="de-DE" dirty="0" smtClean="0"/>
              <a:t> </a:t>
            </a:r>
            <a:r>
              <a:rPr lang="de-DE" dirty="0" err="1" smtClean="0"/>
              <a:t>aperion</a:t>
            </a:r>
            <a:r>
              <a:rPr lang="de-DE" dirty="0" smtClean="0"/>
              <a:t> rerum et.</a:t>
            </a:r>
          </a:p>
        </p:txBody>
      </p:sp>
      <p:sp>
        <p:nvSpPr>
          <p:cNvPr id="4" name="Textplatzhalter 2"/>
          <p:cNvSpPr>
            <a:spLocks noGrp="1"/>
          </p:cNvSpPr>
          <p:nvPr>
            <p:ph type="body" idx="12" hasCustomPrompt="1"/>
          </p:nvPr>
        </p:nvSpPr>
        <p:spPr>
          <a:xfrm>
            <a:off x="432000" y="1656000"/>
            <a:ext cx="5760000" cy="276999"/>
          </a:xfrm>
          <a:prstGeom prst="rect">
            <a:avLst/>
          </a:prstGeom>
        </p:spPr>
        <p:txBody>
          <a:bodyPr wrap="square" lIns="0" tIns="0" rIns="0" bIns="0" anchor="t">
            <a:spAutoFit/>
          </a:bodyPr>
          <a:lstStyle>
            <a:lvl1pPr marL="0" indent="0">
              <a:lnSpc>
                <a:spcPct val="100000"/>
              </a:lnSpc>
              <a:spcBef>
                <a:spcPts val="0"/>
              </a:spcBef>
              <a:spcAft>
                <a:spcPts val="600"/>
              </a:spcAft>
              <a:buNone/>
              <a:defRPr sz="1800" b="1" i="0">
                <a:solidFill>
                  <a:srgbClr val="32323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Zwischenüberschrift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und Inhal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000" y="324000"/>
            <a:ext cx="8712000" cy="3333600"/>
          </a:xfrm>
          <a:prstGeom prst="rect">
            <a:avLst/>
          </a:prstGeom>
        </p:spPr>
        <p:txBody>
          <a:bodyPr vert="horz" lIns="0" tIns="0" rIns="0" bIns="0" anchor="t" anchorCtr="0"/>
          <a:lstStyle>
            <a:lvl1pPr algn="l">
              <a:lnSpc>
                <a:spcPts val="8600"/>
              </a:lnSpc>
              <a:defRPr sz="9000" b="1" i="0" cap="all" spc="-100">
                <a:ln>
                  <a:noFill/>
                </a:ln>
                <a:solidFill>
                  <a:srgbClr val="B5B0A2"/>
                </a:solidFill>
                <a:latin typeface="Arial Black"/>
                <a:cs typeface="Arial Black"/>
              </a:defRPr>
            </a:lvl1pPr>
          </a:lstStyle>
          <a:p>
            <a:r>
              <a:rPr lang="de-AT" dirty="0" smtClean="0"/>
              <a:t>Hier </a:t>
            </a:r>
            <a:br>
              <a:rPr lang="de-AT" dirty="0" smtClean="0"/>
            </a:br>
            <a:r>
              <a:rPr lang="de-AT" dirty="0" smtClean="0"/>
              <a:t>steht der Folientitel </a:t>
            </a:r>
            <a:endParaRPr lang="de-DE" dirty="0"/>
          </a:p>
        </p:txBody>
      </p:sp>
      <p:sp>
        <p:nvSpPr>
          <p:cNvPr id="8" name="Textplatzhalter 7"/>
          <p:cNvSpPr>
            <a:spLocks noGrp="1"/>
          </p:cNvSpPr>
          <p:nvPr>
            <p:ph type="body" sz="quarter" idx="10" hasCustomPrompt="1"/>
          </p:nvPr>
        </p:nvSpPr>
        <p:spPr>
          <a:xfrm>
            <a:off x="432000" y="4276800"/>
            <a:ext cx="8305800" cy="1440000"/>
          </a:xfrm>
          <a:prstGeom prst="rect">
            <a:avLst/>
          </a:prstGeom>
        </p:spPr>
        <p:txBody>
          <a:bodyPr vert="horz" lIns="0" tIns="0" rIns="0" bIns="0" anchor="t"/>
          <a:lstStyle>
            <a:lvl1pPr marL="0" indent="0">
              <a:lnSpc>
                <a:spcPts val="3000"/>
              </a:lnSpc>
              <a:spcBef>
                <a:spcPts val="0"/>
              </a:spcBef>
              <a:buNone/>
              <a:defRPr sz="1800" b="0" i="0">
                <a:solidFill>
                  <a:srgbClr val="323230"/>
                </a:solidFill>
                <a:latin typeface="Arial"/>
                <a:cs typeface="Arial"/>
              </a:defRPr>
            </a:lvl1pPr>
            <a:lvl2pPr>
              <a:buNone/>
              <a:defRPr/>
            </a:lvl2pPr>
            <a:lvl3pPr>
              <a:buNone/>
              <a:defRPr/>
            </a:lvl3pPr>
            <a:lvl4pPr>
              <a:buNone/>
              <a:defRPr/>
            </a:lvl4pPr>
            <a:lvl5pPr>
              <a:buNone/>
              <a:defRPr/>
            </a:lvl5pPr>
          </a:lstStyle>
          <a:p>
            <a:pPr lvl="0"/>
            <a:r>
              <a:rPr lang="de-DE" dirty="0" smtClean="0"/>
              <a:t>Platz für Untertitel oder Ergänzung</a:t>
            </a:r>
          </a:p>
          <a:p>
            <a:pPr lvl="0"/>
            <a:r>
              <a:rPr lang="de-DE" dirty="0" smtClean="0"/>
              <a:t>Ort der Veranstaltung und Datum</a:t>
            </a:r>
          </a:p>
          <a:p>
            <a:pPr lvl="0"/>
            <a:r>
              <a:rPr lang="de-DE" dirty="0" smtClean="0"/>
              <a:t>Vortragender</a:t>
            </a:r>
            <a:endParaRPr lang="de-AT" dirty="0" smtClean="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Fließ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platzhalter 7"/>
          <p:cNvSpPr>
            <a:spLocks noGrp="1"/>
          </p:cNvSpPr>
          <p:nvPr>
            <p:ph type="body" sz="quarter" idx="10" hasCustomPrompt="1"/>
          </p:nvPr>
        </p:nvSpPr>
        <p:spPr>
          <a:xfrm>
            <a:off x="432000" y="4248000"/>
            <a:ext cx="8280000" cy="1440000"/>
          </a:xfrm>
          <a:prstGeom prst="rect">
            <a:avLst/>
          </a:prstGeom>
        </p:spPr>
        <p:txBody>
          <a:bodyPr vert="horz" lIns="0" tIns="0" rIns="0" bIns="0" anchor="t" anchorCtr="0"/>
          <a:lstStyle>
            <a:lvl1pPr marL="0" indent="0">
              <a:lnSpc>
                <a:spcPts val="2400"/>
              </a:lnSpc>
              <a:spcBef>
                <a:spcPts val="0"/>
              </a:spcBef>
              <a:buNone/>
              <a:defRPr sz="1800" b="0" i="0">
                <a:solidFill>
                  <a:srgbClr val="323230"/>
                </a:solidFill>
                <a:latin typeface="Arial"/>
                <a:cs typeface="Arial"/>
              </a:defRPr>
            </a:lvl1pPr>
            <a:lvl2pPr>
              <a:buNone/>
              <a:defRPr/>
            </a:lvl2pPr>
            <a:lvl3pPr>
              <a:buNone/>
              <a:defRPr/>
            </a:lvl3pPr>
            <a:lvl4pPr>
              <a:buNone/>
              <a:defRPr/>
            </a:lvl4pPr>
            <a:lvl5pPr>
              <a:buNone/>
              <a:defRPr/>
            </a:lvl5pPr>
          </a:lstStyle>
          <a:p>
            <a:pPr lvl="0"/>
            <a:r>
              <a:rPr lang="de-DE" dirty="0" err="1" smtClean="0"/>
              <a:t>Nemquis</a:t>
            </a:r>
            <a:r>
              <a:rPr lang="de-DE" dirty="0" smtClean="0"/>
              <a:t> </a:t>
            </a:r>
            <a:r>
              <a:rPr lang="de-DE" dirty="0" err="1" smtClean="0"/>
              <a:t>dolorep</a:t>
            </a:r>
            <a:r>
              <a:rPr lang="de-DE" dirty="0" smtClean="0"/>
              <a:t> </a:t>
            </a:r>
            <a:r>
              <a:rPr lang="de-DE" dirty="0" err="1" smtClean="0"/>
              <a:t>tatiam</a:t>
            </a:r>
            <a:r>
              <a:rPr lang="de-DE" dirty="0" smtClean="0"/>
              <a:t> </a:t>
            </a:r>
            <a:r>
              <a:rPr lang="de-DE" dirty="0" err="1" smtClean="0"/>
              <a:t>que</a:t>
            </a:r>
            <a:r>
              <a:rPr lang="de-DE" dirty="0" smtClean="0"/>
              <a:t> </a:t>
            </a:r>
            <a:r>
              <a:rPr lang="de-DE" dirty="0" err="1" smtClean="0"/>
              <a:t>nonet</a:t>
            </a:r>
            <a:r>
              <a:rPr lang="de-DE" dirty="0" smtClean="0"/>
              <a:t> </a:t>
            </a:r>
            <a:r>
              <a:rPr lang="de-DE" dirty="0" err="1" smtClean="0"/>
              <a:t>re</a:t>
            </a:r>
            <a:r>
              <a:rPr lang="de-DE" dirty="0" smtClean="0"/>
              <a:t> </a:t>
            </a:r>
            <a:r>
              <a:rPr lang="de-DE" dirty="0" err="1" smtClean="0"/>
              <a:t>volore</a:t>
            </a:r>
            <a:r>
              <a:rPr lang="de-DE" dirty="0" smtClean="0"/>
              <a:t>, </a:t>
            </a:r>
            <a:r>
              <a:rPr lang="de-DE" dirty="0" err="1" smtClean="0"/>
              <a:t>quae</a:t>
            </a:r>
            <a:r>
              <a:rPr lang="de-DE" dirty="0" smtClean="0"/>
              <a:t> </a:t>
            </a:r>
            <a:r>
              <a:rPr lang="de-DE" dirty="0" err="1" smtClean="0"/>
              <a:t>vite</a:t>
            </a:r>
            <a:r>
              <a:rPr lang="de-DE" dirty="0" smtClean="0"/>
              <a:t> </a:t>
            </a:r>
            <a:r>
              <a:rPr lang="de-DE" dirty="0" err="1" smtClean="0"/>
              <a:t>voluptatio</a:t>
            </a:r>
            <a:r>
              <a:rPr lang="de-DE" dirty="0" smtClean="0"/>
              <a:t> et, </a:t>
            </a:r>
            <a:r>
              <a:rPr lang="de-DE" dirty="0" err="1" smtClean="0"/>
              <a:t>quis</a:t>
            </a:r>
            <a:r>
              <a:rPr lang="de-DE" dirty="0" smtClean="0"/>
              <a:t> as </a:t>
            </a:r>
            <a:r>
              <a:rPr lang="de-DE" dirty="0" err="1" smtClean="0"/>
              <a:t>dolupt</a:t>
            </a:r>
            <a:r>
              <a:rPr lang="de-DE" dirty="0" smtClean="0"/>
              <a:t> </a:t>
            </a:r>
            <a:r>
              <a:rPr lang="de-DE" dirty="0" err="1" smtClean="0"/>
              <a:t>tium</a:t>
            </a:r>
            <a:r>
              <a:rPr lang="de-DE" dirty="0" smtClean="0"/>
              <a:t> </a:t>
            </a:r>
            <a:r>
              <a:rPr lang="de-DE" dirty="0" err="1" smtClean="0"/>
              <a:t>earchilibus</a:t>
            </a:r>
            <a:r>
              <a:rPr lang="de-DE" dirty="0" smtClean="0"/>
              <a:t>, </a:t>
            </a:r>
            <a:r>
              <a:rPr lang="de-DE" dirty="0" err="1" smtClean="0"/>
              <a:t>que</a:t>
            </a:r>
            <a:r>
              <a:rPr lang="de-DE" dirty="0" smtClean="0"/>
              <a:t> in </a:t>
            </a:r>
            <a:r>
              <a:rPr lang="de-DE" dirty="0" err="1" smtClean="0"/>
              <a:t>paruntem</a:t>
            </a:r>
            <a:r>
              <a:rPr lang="de-DE" dirty="0" smtClean="0"/>
              <a:t> </a:t>
            </a:r>
            <a:r>
              <a:rPr lang="de-DE" dirty="0" err="1" smtClean="0"/>
              <a:t>aut</a:t>
            </a:r>
            <a:r>
              <a:rPr lang="de-DE" dirty="0" smtClean="0"/>
              <a:t> </a:t>
            </a:r>
            <a:r>
              <a:rPr lang="de-DE" dirty="0" err="1" smtClean="0"/>
              <a:t>ute</a:t>
            </a:r>
            <a:r>
              <a:rPr lang="de-DE" dirty="0" smtClean="0"/>
              <a:t> </a:t>
            </a:r>
            <a:r>
              <a:rPr lang="de-DE" dirty="0" err="1" smtClean="0"/>
              <a:t>natempore</a:t>
            </a:r>
            <a:r>
              <a:rPr lang="de-DE" dirty="0" smtClean="0"/>
              <a:t>, </a:t>
            </a:r>
            <a:r>
              <a:rPr lang="de-DE" dirty="0" err="1" smtClean="0"/>
              <a:t>tem</a:t>
            </a:r>
            <a:r>
              <a:rPr lang="de-DE" dirty="0" smtClean="0"/>
              <a:t> </a:t>
            </a:r>
            <a:r>
              <a:rPr lang="de-DE" dirty="0" err="1" smtClean="0"/>
              <a:t>quis</a:t>
            </a:r>
            <a:r>
              <a:rPr lang="de-DE" dirty="0" smtClean="0"/>
              <a:t> </a:t>
            </a:r>
            <a:r>
              <a:rPr lang="de-DE" dirty="0" err="1" smtClean="0"/>
              <a:t>sus</a:t>
            </a:r>
            <a:r>
              <a:rPr lang="de-DE" dirty="0" smtClean="0"/>
              <a:t> </a:t>
            </a:r>
            <a:r>
              <a:rPr lang="de-DE" dirty="0" err="1" smtClean="0"/>
              <a:t>dollaut</a:t>
            </a:r>
            <a:r>
              <a:rPr lang="de-DE" dirty="0" smtClean="0"/>
              <a:t> et </a:t>
            </a:r>
            <a:r>
              <a:rPr lang="de-DE" dirty="0" err="1" smtClean="0"/>
              <a:t>qui</a:t>
            </a:r>
            <a:r>
              <a:rPr lang="de-DE" dirty="0" smtClean="0"/>
              <a:t> </a:t>
            </a:r>
            <a:r>
              <a:rPr lang="de-DE" dirty="0" err="1" smtClean="0"/>
              <a:t>rios</a:t>
            </a:r>
            <a:r>
              <a:rPr lang="de-DE" dirty="0" smtClean="0"/>
              <a:t> et </a:t>
            </a:r>
            <a:r>
              <a:rPr lang="de-DE" dirty="0" err="1" smtClean="0"/>
              <a:t>venis</a:t>
            </a:r>
            <a:r>
              <a:rPr lang="de-DE" dirty="0" smtClean="0"/>
              <a:t> </a:t>
            </a:r>
            <a:r>
              <a:rPr lang="de-DE" dirty="0" err="1" smtClean="0"/>
              <a:t>doluptatetur</a:t>
            </a:r>
            <a:r>
              <a:rPr lang="de-DE" dirty="0" smtClean="0"/>
              <a:t> </a:t>
            </a:r>
            <a:r>
              <a:rPr lang="de-DE" dirty="0" err="1" smtClean="0"/>
              <a:t>aut</a:t>
            </a:r>
            <a:r>
              <a:rPr lang="de-DE" dirty="0" smtClean="0"/>
              <a:t> </a:t>
            </a:r>
            <a:r>
              <a:rPr lang="de-DE" dirty="0" err="1" smtClean="0"/>
              <a:t>voluptatem</a:t>
            </a:r>
            <a:r>
              <a:rPr lang="de-DE" dirty="0" smtClean="0"/>
              <a:t> </a:t>
            </a:r>
            <a:r>
              <a:rPr lang="de-DE" dirty="0" err="1" smtClean="0"/>
              <a:t>qui</a:t>
            </a:r>
            <a:r>
              <a:rPr lang="de-DE" dirty="0" smtClean="0"/>
              <a:t> </a:t>
            </a:r>
            <a:r>
              <a:rPr lang="de-DE" dirty="0" err="1" smtClean="0"/>
              <a:t>ipidelest</a:t>
            </a:r>
            <a:r>
              <a:rPr lang="de-DE" dirty="0" smtClean="0"/>
              <a:t> </a:t>
            </a:r>
            <a:r>
              <a:rPr lang="de-DE" dirty="0" err="1" smtClean="0"/>
              <a:t>magnamus</a:t>
            </a:r>
            <a:r>
              <a:rPr lang="de-DE" dirty="0" smtClean="0"/>
              <a:t> </a:t>
            </a:r>
            <a:r>
              <a:rPr lang="de-DE" dirty="0" err="1" smtClean="0"/>
              <a:t>eum</a:t>
            </a:r>
            <a:r>
              <a:rPr lang="de-DE" dirty="0" smtClean="0"/>
              <a:t> </a:t>
            </a:r>
            <a:r>
              <a:rPr lang="de-DE" dirty="0" err="1" smtClean="0"/>
              <a:t>corehendus</a:t>
            </a:r>
            <a:r>
              <a:rPr lang="de-DE" dirty="0" smtClean="0"/>
              <a:t>, </a:t>
            </a:r>
            <a:r>
              <a:rPr lang="de-DE" dirty="0" err="1" smtClean="0"/>
              <a:t>nis</a:t>
            </a:r>
            <a:r>
              <a:rPr lang="de-DE" dirty="0" smtClean="0"/>
              <a:t> dem </a:t>
            </a:r>
            <a:r>
              <a:rPr lang="de-DE" dirty="0" err="1" smtClean="0"/>
              <a:t>fuga</a:t>
            </a:r>
            <a:r>
              <a:rPr lang="de-DE" dirty="0" smtClean="0"/>
              <a:t>.</a:t>
            </a:r>
            <a:endParaRPr lang="de-AT" dirty="0" smtClean="0"/>
          </a:p>
        </p:txBody>
      </p:sp>
      <p:sp>
        <p:nvSpPr>
          <p:cNvPr id="4" name="Titel 1"/>
          <p:cNvSpPr>
            <a:spLocks noGrp="1"/>
          </p:cNvSpPr>
          <p:nvPr>
            <p:ph type="title" hasCustomPrompt="1"/>
          </p:nvPr>
        </p:nvSpPr>
        <p:spPr>
          <a:xfrm>
            <a:off x="432000" y="324000"/>
            <a:ext cx="8712000" cy="3333600"/>
          </a:xfrm>
          <a:prstGeom prst="rect">
            <a:avLst/>
          </a:prstGeom>
        </p:spPr>
        <p:txBody>
          <a:bodyPr vert="horz" lIns="0" tIns="0" rIns="0" bIns="0" anchor="t" anchorCtr="0"/>
          <a:lstStyle>
            <a:lvl1pPr algn="l">
              <a:lnSpc>
                <a:spcPts val="8600"/>
              </a:lnSpc>
              <a:defRPr sz="9000" b="1" i="0" cap="all" spc="-100">
                <a:ln>
                  <a:noFill/>
                </a:ln>
                <a:solidFill>
                  <a:srgbClr val="B5B0A2"/>
                </a:solidFill>
                <a:latin typeface="Arial Black"/>
                <a:cs typeface="Arial Black"/>
              </a:defRPr>
            </a:lvl1pPr>
          </a:lstStyle>
          <a:p>
            <a:r>
              <a:rPr lang="de-AT" dirty="0" smtClean="0"/>
              <a:t>Hier </a:t>
            </a:r>
            <a:br>
              <a:rPr lang="de-AT" dirty="0" smtClean="0"/>
            </a:br>
            <a:r>
              <a:rPr lang="de-AT" dirty="0" smtClean="0"/>
              <a:t>steht der Folientitel </a:t>
            </a:r>
            <a:endParaRPr lang="de-D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wischentitel rot 1zeilig und Fließ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el 1"/>
          <p:cNvSpPr>
            <a:spLocks noGrp="1"/>
          </p:cNvSpPr>
          <p:nvPr>
            <p:ph type="title" hasCustomPrompt="1"/>
          </p:nvPr>
        </p:nvSpPr>
        <p:spPr>
          <a:xfrm>
            <a:off x="432000" y="1368000"/>
            <a:ext cx="8458200" cy="918000"/>
          </a:xfrm>
          <a:prstGeom prst="rect">
            <a:avLst/>
          </a:prstGeom>
        </p:spPr>
        <p:txBody>
          <a:bodyPr vert="horz" lIns="0" tIns="0" rIns="0" bIns="0" anchor="t" anchorCtr="0"/>
          <a:lstStyle>
            <a:lvl1pPr algn="l">
              <a:lnSpc>
                <a:spcPts val="6800"/>
              </a:lnSpc>
              <a:defRPr sz="4800" b="1" i="0" cap="all" spc="-100" baseline="0">
                <a:ln>
                  <a:noFill/>
                </a:ln>
                <a:solidFill>
                  <a:srgbClr val="CD0921"/>
                </a:solidFill>
                <a:latin typeface="Arial Black"/>
                <a:cs typeface="Arial Black"/>
              </a:defRPr>
            </a:lvl1pPr>
          </a:lstStyle>
          <a:p>
            <a:r>
              <a:rPr lang="de-DE" dirty="0" err="1" smtClean="0"/>
              <a:t>ZwischenTitel</a:t>
            </a:r>
            <a:r>
              <a:rPr lang="de-DE" dirty="0" smtClean="0"/>
              <a:t> </a:t>
            </a:r>
            <a:r>
              <a:rPr lang="de-DE" dirty="0" err="1" smtClean="0"/>
              <a:t>Iquati</a:t>
            </a:r>
            <a:endParaRPr lang="de-DE" dirty="0"/>
          </a:p>
        </p:txBody>
      </p:sp>
      <p:sp>
        <p:nvSpPr>
          <p:cNvPr id="4" name="Textplatzhalter 7"/>
          <p:cNvSpPr>
            <a:spLocks noGrp="1"/>
          </p:cNvSpPr>
          <p:nvPr>
            <p:ph type="body" sz="quarter" idx="10" hasCustomPrompt="1"/>
          </p:nvPr>
        </p:nvSpPr>
        <p:spPr>
          <a:xfrm>
            <a:off x="432000" y="4248000"/>
            <a:ext cx="8280000" cy="1440000"/>
          </a:xfrm>
          <a:prstGeom prst="rect">
            <a:avLst/>
          </a:prstGeom>
        </p:spPr>
        <p:txBody>
          <a:bodyPr vert="horz" lIns="0" tIns="0" rIns="0" bIns="0" anchor="t" anchorCtr="0"/>
          <a:lstStyle>
            <a:lvl1pPr marL="0" indent="0">
              <a:lnSpc>
                <a:spcPts val="2400"/>
              </a:lnSpc>
              <a:spcBef>
                <a:spcPts val="0"/>
              </a:spcBef>
              <a:buNone/>
              <a:defRPr sz="1800" b="0" i="0">
                <a:solidFill>
                  <a:srgbClr val="323230"/>
                </a:solidFill>
                <a:latin typeface="Arial"/>
                <a:cs typeface="Arial"/>
              </a:defRPr>
            </a:lvl1pPr>
            <a:lvl2pPr>
              <a:buNone/>
              <a:defRPr/>
            </a:lvl2pPr>
            <a:lvl3pPr>
              <a:buNone/>
              <a:defRPr/>
            </a:lvl3pPr>
            <a:lvl4pPr>
              <a:buNone/>
              <a:defRPr/>
            </a:lvl4pPr>
            <a:lvl5pPr>
              <a:buNone/>
              <a:defRPr/>
            </a:lvl5pPr>
          </a:lstStyle>
          <a:p>
            <a:pPr lvl="0"/>
            <a:r>
              <a:rPr lang="de-DE" dirty="0" err="1" smtClean="0"/>
              <a:t>Nemquis</a:t>
            </a:r>
            <a:r>
              <a:rPr lang="de-DE" dirty="0" smtClean="0"/>
              <a:t> </a:t>
            </a:r>
            <a:r>
              <a:rPr lang="de-DE" dirty="0" err="1" smtClean="0"/>
              <a:t>dolorep</a:t>
            </a:r>
            <a:r>
              <a:rPr lang="de-DE" dirty="0" smtClean="0"/>
              <a:t> </a:t>
            </a:r>
            <a:r>
              <a:rPr lang="de-DE" dirty="0" err="1" smtClean="0"/>
              <a:t>tatiam</a:t>
            </a:r>
            <a:r>
              <a:rPr lang="de-DE" dirty="0" smtClean="0"/>
              <a:t> </a:t>
            </a:r>
            <a:r>
              <a:rPr lang="de-DE" dirty="0" err="1" smtClean="0"/>
              <a:t>que</a:t>
            </a:r>
            <a:r>
              <a:rPr lang="de-DE" dirty="0" smtClean="0"/>
              <a:t> </a:t>
            </a:r>
            <a:r>
              <a:rPr lang="de-DE" dirty="0" err="1" smtClean="0"/>
              <a:t>nonet</a:t>
            </a:r>
            <a:r>
              <a:rPr lang="de-DE" dirty="0" smtClean="0"/>
              <a:t> </a:t>
            </a:r>
            <a:r>
              <a:rPr lang="de-DE" dirty="0" err="1" smtClean="0"/>
              <a:t>re</a:t>
            </a:r>
            <a:r>
              <a:rPr lang="de-DE" dirty="0" smtClean="0"/>
              <a:t> </a:t>
            </a:r>
            <a:r>
              <a:rPr lang="de-DE" dirty="0" err="1" smtClean="0"/>
              <a:t>volore</a:t>
            </a:r>
            <a:r>
              <a:rPr lang="de-DE" dirty="0" smtClean="0"/>
              <a:t>, </a:t>
            </a:r>
            <a:r>
              <a:rPr lang="de-DE" dirty="0" err="1" smtClean="0"/>
              <a:t>quae</a:t>
            </a:r>
            <a:r>
              <a:rPr lang="de-DE" dirty="0" smtClean="0"/>
              <a:t> </a:t>
            </a:r>
            <a:r>
              <a:rPr lang="de-DE" dirty="0" err="1" smtClean="0"/>
              <a:t>vite</a:t>
            </a:r>
            <a:r>
              <a:rPr lang="de-DE" dirty="0" smtClean="0"/>
              <a:t> </a:t>
            </a:r>
            <a:r>
              <a:rPr lang="de-DE" dirty="0" err="1" smtClean="0"/>
              <a:t>voluptatio</a:t>
            </a:r>
            <a:r>
              <a:rPr lang="de-DE" dirty="0" smtClean="0"/>
              <a:t> et, </a:t>
            </a:r>
            <a:r>
              <a:rPr lang="de-DE" dirty="0" err="1" smtClean="0"/>
              <a:t>quis</a:t>
            </a:r>
            <a:r>
              <a:rPr lang="de-DE" dirty="0" smtClean="0"/>
              <a:t> as </a:t>
            </a:r>
            <a:r>
              <a:rPr lang="de-DE" dirty="0" err="1" smtClean="0"/>
              <a:t>dolupt</a:t>
            </a:r>
            <a:r>
              <a:rPr lang="de-DE" dirty="0" smtClean="0"/>
              <a:t> </a:t>
            </a:r>
            <a:r>
              <a:rPr lang="de-DE" dirty="0" err="1" smtClean="0"/>
              <a:t>tium</a:t>
            </a:r>
            <a:r>
              <a:rPr lang="de-DE" dirty="0" smtClean="0"/>
              <a:t> </a:t>
            </a:r>
            <a:r>
              <a:rPr lang="de-DE" dirty="0" err="1" smtClean="0"/>
              <a:t>earchilibus</a:t>
            </a:r>
            <a:r>
              <a:rPr lang="de-DE" dirty="0" smtClean="0"/>
              <a:t>, </a:t>
            </a:r>
            <a:r>
              <a:rPr lang="de-DE" dirty="0" err="1" smtClean="0"/>
              <a:t>que</a:t>
            </a:r>
            <a:r>
              <a:rPr lang="de-DE" dirty="0" smtClean="0"/>
              <a:t> in </a:t>
            </a:r>
            <a:r>
              <a:rPr lang="de-DE" dirty="0" err="1" smtClean="0"/>
              <a:t>paruntem</a:t>
            </a:r>
            <a:r>
              <a:rPr lang="de-DE" dirty="0" smtClean="0"/>
              <a:t> </a:t>
            </a:r>
            <a:r>
              <a:rPr lang="de-DE" dirty="0" err="1" smtClean="0"/>
              <a:t>aut</a:t>
            </a:r>
            <a:r>
              <a:rPr lang="de-DE" dirty="0" smtClean="0"/>
              <a:t> </a:t>
            </a:r>
            <a:r>
              <a:rPr lang="de-DE" dirty="0" err="1" smtClean="0"/>
              <a:t>ute</a:t>
            </a:r>
            <a:r>
              <a:rPr lang="de-DE" dirty="0" smtClean="0"/>
              <a:t> </a:t>
            </a:r>
            <a:r>
              <a:rPr lang="de-DE" dirty="0" err="1" smtClean="0"/>
              <a:t>natempore</a:t>
            </a:r>
            <a:r>
              <a:rPr lang="de-DE" dirty="0" smtClean="0"/>
              <a:t>, </a:t>
            </a:r>
            <a:r>
              <a:rPr lang="de-DE" dirty="0" err="1" smtClean="0"/>
              <a:t>tem</a:t>
            </a:r>
            <a:r>
              <a:rPr lang="de-DE" dirty="0" smtClean="0"/>
              <a:t> </a:t>
            </a:r>
            <a:r>
              <a:rPr lang="de-DE" dirty="0" err="1" smtClean="0"/>
              <a:t>quis</a:t>
            </a:r>
            <a:r>
              <a:rPr lang="de-DE" dirty="0" smtClean="0"/>
              <a:t> </a:t>
            </a:r>
            <a:r>
              <a:rPr lang="de-DE" dirty="0" err="1" smtClean="0"/>
              <a:t>sus</a:t>
            </a:r>
            <a:r>
              <a:rPr lang="de-DE" dirty="0" smtClean="0"/>
              <a:t> </a:t>
            </a:r>
            <a:r>
              <a:rPr lang="de-DE" dirty="0" err="1" smtClean="0"/>
              <a:t>dollaut</a:t>
            </a:r>
            <a:r>
              <a:rPr lang="de-DE" dirty="0" smtClean="0"/>
              <a:t> et </a:t>
            </a:r>
            <a:r>
              <a:rPr lang="de-DE" dirty="0" err="1" smtClean="0"/>
              <a:t>qui</a:t>
            </a:r>
            <a:r>
              <a:rPr lang="de-DE" dirty="0" smtClean="0"/>
              <a:t> </a:t>
            </a:r>
            <a:r>
              <a:rPr lang="de-DE" dirty="0" err="1" smtClean="0"/>
              <a:t>rios</a:t>
            </a:r>
            <a:r>
              <a:rPr lang="de-DE" dirty="0" smtClean="0"/>
              <a:t> et </a:t>
            </a:r>
            <a:r>
              <a:rPr lang="de-DE" dirty="0" err="1" smtClean="0"/>
              <a:t>venis</a:t>
            </a:r>
            <a:r>
              <a:rPr lang="de-DE" dirty="0" smtClean="0"/>
              <a:t> </a:t>
            </a:r>
            <a:r>
              <a:rPr lang="de-DE" dirty="0" err="1" smtClean="0"/>
              <a:t>doluptatetur</a:t>
            </a:r>
            <a:r>
              <a:rPr lang="de-DE" dirty="0" smtClean="0"/>
              <a:t> </a:t>
            </a:r>
            <a:r>
              <a:rPr lang="de-DE" dirty="0" err="1" smtClean="0"/>
              <a:t>aut</a:t>
            </a:r>
            <a:r>
              <a:rPr lang="de-DE" dirty="0" smtClean="0"/>
              <a:t> </a:t>
            </a:r>
            <a:r>
              <a:rPr lang="de-DE" dirty="0" err="1" smtClean="0"/>
              <a:t>voluptatem</a:t>
            </a:r>
            <a:r>
              <a:rPr lang="de-DE" dirty="0" smtClean="0"/>
              <a:t> </a:t>
            </a:r>
            <a:r>
              <a:rPr lang="de-DE" dirty="0" err="1" smtClean="0"/>
              <a:t>qui</a:t>
            </a:r>
            <a:r>
              <a:rPr lang="de-DE" dirty="0" smtClean="0"/>
              <a:t> </a:t>
            </a:r>
            <a:r>
              <a:rPr lang="de-DE" dirty="0" err="1" smtClean="0"/>
              <a:t>ipidelest</a:t>
            </a:r>
            <a:r>
              <a:rPr lang="de-DE" dirty="0" smtClean="0"/>
              <a:t> </a:t>
            </a:r>
            <a:r>
              <a:rPr lang="de-DE" dirty="0" err="1" smtClean="0"/>
              <a:t>magnamus</a:t>
            </a:r>
            <a:r>
              <a:rPr lang="de-DE" dirty="0" smtClean="0"/>
              <a:t> </a:t>
            </a:r>
            <a:r>
              <a:rPr lang="de-DE" dirty="0" err="1" smtClean="0"/>
              <a:t>eum</a:t>
            </a:r>
            <a:r>
              <a:rPr lang="de-DE" dirty="0" smtClean="0"/>
              <a:t> </a:t>
            </a:r>
            <a:r>
              <a:rPr lang="de-DE" dirty="0" err="1" smtClean="0"/>
              <a:t>corehendus</a:t>
            </a:r>
            <a:r>
              <a:rPr lang="de-DE" dirty="0" smtClean="0"/>
              <a:t>, </a:t>
            </a:r>
            <a:r>
              <a:rPr lang="de-DE" dirty="0" err="1" smtClean="0"/>
              <a:t>nis</a:t>
            </a:r>
            <a:r>
              <a:rPr lang="de-DE" dirty="0" smtClean="0"/>
              <a:t> dem </a:t>
            </a:r>
            <a:r>
              <a:rPr lang="de-DE" dirty="0" err="1" smtClean="0"/>
              <a:t>fuga</a:t>
            </a:r>
            <a:r>
              <a:rPr lang="de-DE" dirty="0" smtClean="0"/>
              <a:t>.</a:t>
            </a:r>
            <a:endParaRPr lang="de-AT" dirty="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wischentitel grau 1zeilig und Fließ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el 1"/>
          <p:cNvSpPr>
            <a:spLocks noGrp="1"/>
          </p:cNvSpPr>
          <p:nvPr>
            <p:ph type="title" hasCustomPrompt="1"/>
          </p:nvPr>
        </p:nvSpPr>
        <p:spPr>
          <a:xfrm>
            <a:off x="432000" y="1368000"/>
            <a:ext cx="8458200" cy="841800"/>
          </a:xfrm>
          <a:prstGeom prst="rect">
            <a:avLst/>
          </a:prstGeom>
        </p:spPr>
        <p:txBody>
          <a:bodyPr vert="horz" lIns="0" tIns="0" rIns="0" bIns="0" anchor="t" anchorCtr="0"/>
          <a:lstStyle>
            <a:lvl1pPr algn="l">
              <a:lnSpc>
                <a:spcPts val="6800"/>
              </a:lnSpc>
              <a:defRPr sz="4800" b="1" i="0" cap="all" spc="-100" baseline="0">
                <a:ln>
                  <a:noFill/>
                </a:ln>
                <a:solidFill>
                  <a:srgbClr val="B5B0A2"/>
                </a:solidFill>
                <a:latin typeface="Arial Black"/>
                <a:cs typeface="Arial Black"/>
              </a:defRPr>
            </a:lvl1pPr>
          </a:lstStyle>
          <a:p>
            <a:r>
              <a:rPr lang="de-DE" dirty="0" err="1" smtClean="0"/>
              <a:t>ZwischenTitel</a:t>
            </a:r>
            <a:r>
              <a:rPr lang="de-DE" dirty="0" smtClean="0"/>
              <a:t> </a:t>
            </a:r>
            <a:r>
              <a:rPr lang="de-DE" dirty="0" err="1" smtClean="0"/>
              <a:t>Iquati</a:t>
            </a:r>
            <a:endParaRPr lang="de-DE" dirty="0"/>
          </a:p>
        </p:txBody>
      </p:sp>
      <p:sp>
        <p:nvSpPr>
          <p:cNvPr id="4" name="Textplatzhalter 7"/>
          <p:cNvSpPr>
            <a:spLocks noGrp="1"/>
          </p:cNvSpPr>
          <p:nvPr>
            <p:ph type="body" sz="quarter" idx="10" hasCustomPrompt="1"/>
          </p:nvPr>
        </p:nvSpPr>
        <p:spPr>
          <a:xfrm>
            <a:off x="432000" y="4248000"/>
            <a:ext cx="8280000" cy="1440000"/>
          </a:xfrm>
          <a:prstGeom prst="rect">
            <a:avLst/>
          </a:prstGeom>
        </p:spPr>
        <p:txBody>
          <a:bodyPr vert="horz" lIns="0" tIns="0" rIns="0" bIns="0" anchor="t" anchorCtr="0"/>
          <a:lstStyle>
            <a:lvl1pPr marL="0" indent="0">
              <a:lnSpc>
                <a:spcPts val="2400"/>
              </a:lnSpc>
              <a:spcBef>
                <a:spcPts val="0"/>
              </a:spcBef>
              <a:buNone/>
              <a:defRPr sz="1800" b="0" i="0">
                <a:solidFill>
                  <a:srgbClr val="323230"/>
                </a:solidFill>
                <a:latin typeface="Arial"/>
                <a:cs typeface="Arial"/>
              </a:defRPr>
            </a:lvl1pPr>
            <a:lvl2pPr>
              <a:buNone/>
              <a:defRPr/>
            </a:lvl2pPr>
            <a:lvl3pPr>
              <a:buNone/>
              <a:defRPr/>
            </a:lvl3pPr>
            <a:lvl4pPr>
              <a:buNone/>
              <a:defRPr/>
            </a:lvl4pPr>
            <a:lvl5pPr>
              <a:buNone/>
              <a:defRPr/>
            </a:lvl5pPr>
          </a:lstStyle>
          <a:p>
            <a:pPr lvl="0"/>
            <a:r>
              <a:rPr lang="de-DE" dirty="0" err="1" smtClean="0"/>
              <a:t>Nemquis</a:t>
            </a:r>
            <a:r>
              <a:rPr lang="de-DE" dirty="0" smtClean="0"/>
              <a:t> </a:t>
            </a:r>
            <a:r>
              <a:rPr lang="de-DE" dirty="0" err="1" smtClean="0"/>
              <a:t>dolorep</a:t>
            </a:r>
            <a:r>
              <a:rPr lang="de-DE" dirty="0" smtClean="0"/>
              <a:t> </a:t>
            </a:r>
            <a:r>
              <a:rPr lang="de-DE" dirty="0" err="1" smtClean="0"/>
              <a:t>tatiam</a:t>
            </a:r>
            <a:r>
              <a:rPr lang="de-DE" dirty="0" smtClean="0"/>
              <a:t> </a:t>
            </a:r>
            <a:r>
              <a:rPr lang="de-DE" dirty="0" err="1" smtClean="0"/>
              <a:t>que</a:t>
            </a:r>
            <a:r>
              <a:rPr lang="de-DE" dirty="0" smtClean="0"/>
              <a:t> </a:t>
            </a:r>
            <a:r>
              <a:rPr lang="de-DE" dirty="0" err="1" smtClean="0"/>
              <a:t>nonet</a:t>
            </a:r>
            <a:r>
              <a:rPr lang="de-DE" dirty="0" smtClean="0"/>
              <a:t> </a:t>
            </a:r>
            <a:r>
              <a:rPr lang="de-DE" dirty="0" err="1" smtClean="0"/>
              <a:t>re</a:t>
            </a:r>
            <a:r>
              <a:rPr lang="de-DE" dirty="0" smtClean="0"/>
              <a:t> </a:t>
            </a:r>
            <a:r>
              <a:rPr lang="de-DE" dirty="0" err="1" smtClean="0"/>
              <a:t>volore</a:t>
            </a:r>
            <a:r>
              <a:rPr lang="de-DE" dirty="0" smtClean="0"/>
              <a:t>, </a:t>
            </a:r>
            <a:r>
              <a:rPr lang="de-DE" dirty="0" err="1" smtClean="0"/>
              <a:t>quae</a:t>
            </a:r>
            <a:r>
              <a:rPr lang="de-DE" dirty="0" smtClean="0"/>
              <a:t> </a:t>
            </a:r>
            <a:r>
              <a:rPr lang="de-DE" dirty="0" err="1" smtClean="0"/>
              <a:t>vite</a:t>
            </a:r>
            <a:r>
              <a:rPr lang="de-DE" dirty="0" smtClean="0"/>
              <a:t> </a:t>
            </a:r>
            <a:r>
              <a:rPr lang="de-DE" dirty="0" err="1" smtClean="0"/>
              <a:t>voluptatio</a:t>
            </a:r>
            <a:r>
              <a:rPr lang="de-DE" dirty="0" smtClean="0"/>
              <a:t> et, </a:t>
            </a:r>
            <a:r>
              <a:rPr lang="de-DE" dirty="0" err="1" smtClean="0"/>
              <a:t>quis</a:t>
            </a:r>
            <a:r>
              <a:rPr lang="de-DE" dirty="0" smtClean="0"/>
              <a:t> as </a:t>
            </a:r>
            <a:r>
              <a:rPr lang="de-DE" dirty="0" err="1" smtClean="0"/>
              <a:t>dolupt</a:t>
            </a:r>
            <a:r>
              <a:rPr lang="de-DE" dirty="0" smtClean="0"/>
              <a:t> </a:t>
            </a:r>
            <a:r>
              <a:rPr lang="de-DE" dirty="0" err="1" smtClean="0"/>
              <a:t>tium</a:t>
            </a:r>
            <a:r>
              <a:rPr lang="de-DE" dirty="0" smtClean="0"/>
              <a:t> </a:t>
            </a:r>
            <a:r>
              <a:rPr lang="de-DE" dirty="0" err="1" smtClean="0"/>
              <a:t>earchilibus</a:t>
            </a:r>
            <a:r>
              <a:rPr lang="de-DE" dirty="0" smtClean="0"/>
              <a:t>, </a:t>
            </a:r>
            <a:r>
              <a:rPr lang="de-DE" dirty="0" err="1" smtClean="0"/>
              <a:t>que</a:t>
            </a:r>
            <a:r>
              <a:rPr lang="de-DE" dirty="0" smtClean="0"/>
              <a:t> in </a:t>
            </a:r>
            <a:r>
              <a:rPr lang="de-DE" dirty="0" err="1" smtClean="0"/>
              <a:t>paruntem</a:t>
            </a:r>
            <a:r>
              <a:rPr lang="de-DE" dirty="0" smtClean="0"/>
              <a:t> </a:t>
            </a:r>
            <a:r>
              <a:rPr lang="de-DE" dirty="0" err="1" smtClean="0"/>
              <a:t>aut</a:t>
            </a:r>
            <a:r>
              <a:rPr lang="de-DE" dirty="0" smtClean="0"/>
              <a:t> </a:t>
            </a:r>
            <a:r>
              <a:rPr lang="de-DE" dirty="0" err="1" smtClean="0"/>
              <a:t>ute</a:t>
            </a:r>
            <a:r>
              <a:rPr lang="de-DE" dirty="0" smtClean="0"/>
              <a:t> </a:t>
            </a:r>
            <a:r>
              <a:rPr lang="de-DE" dirty="0" err="1" smtClean="0"/>
              <a:t>natempore</a:t>
            </a:r>
            <a:r>
              <a:rPr lang="de-DE" dirty="0" smtClean="0"/>
              <a:t>, </a:t>
            </a:r>
            <a:r>
              <a:rPr lang="de-DE" dirty="0" err="1" smtClean="0"/>
              <a:t>tem</a:t>
            </a:r>
            <a:r>
              <a:rPr lang="de-DE" dirty="0" smtClean="0"/>
              <a:t> </a:t>
            </a:r>
            <a:r>
              <a:rPr lang="de-DE" dirty="0" err="1" smtClean="0"/>
              <a:t>quis</a:t>
            </a:r>
            <a:r>
              <a:rPr lang="de-DE" dirty="0" smtClean="0"/>
              <a:t> </a:t>
            </a:r>
            <a:r>
              <a:rPr lang="de-DE" dirty="0" err="1" smtClean="0"/>
              <a:t>sus</a:t>
            </a:r>
            <a:r>
              <a:rPr lang="de-DE" dirty="0" smtClean="0"/>
              <a:t> </a:t>
            </a:r>
            <a:r>
              <a:rPr lang="de-DE" dirty="0" err="1" smtClean="0"/>
              <a:t>dollaut</a:t>
            </a:r>
            <a:r>
              <a:rPr lang="de-DE" dirty="0" smtClean="0"/>
              <a:t> et </a:t>
            </a:r>
            <a:r>
              <a:rPr lang="de-DE" dirty="0" err="1" smtClean="0"/>
              <a:t>qui</a:t>
            </a:r>
            <a:r>
              <a:rPr lang="de-DE" dirty="0" smtClean="0"/>
              <a:t> </a:t>
            </a:r>
            <a:r>
              <a:rPr lang="de-DE" dirty="0" err="1" smtClean="0"/>
              <a:t>rios</a:t>
            </a:r>
            <a:r>
              <a:rPr lang="de-DE" dirty="0" smtClean="0"/>
              <a:t> et </a:t>
            </a:r>
            <a:r>
              <a:rPr lang="de-DE" dirty="0" err="1" smtClean="0"/>
              <a:t>venis</a:t>
            </a:r>
            <a:r>
              <a:rPr lang="de-DE" dirty="0" smtClean="0"/>
              <a:t> </a:t>
            </a:r>
            <a:r>
              <a:rPr lang="de-DE" dirty="0" err="1" smtClean="0"/>
              <a:t>doluptatetur</a:t>
            </a:r>
            <a:r>
              <a:rPr lang="de-DE" dirty="0" smtClean="0"/>
              <a:t> </a:t>
            </a:r>
            <a:r>
              <a:rPr lang="de-DE" dirty="0" err="1" smtClean="0"/>
              <a:t>aut</a:t>
            </a:r>
            <a:r>
              <a:rPr lang="de-DE" dirty="0" smtClean="0"/>
              <a:t> </a:t>
            </a:r>
            <a:r>
              <a:rPr lang="de-DE" dirty="0" err="1" smtClean="0"/>
              <a:t>voluptatem</a:t>
            </a:r>
            <a:r>
              <a:rPr lang="de-DE" dirty="0" smtClean="0"/>
              <a:t> </a:t>
            </a:r>
            <a:r>
              <a:rPr lang="de-DE" dirty="0" err="1" smtClean="0"/>
              <a:t>qui</a:t>
            </a:r>
            <a:r>
              <a:rPr lang="de-DE" dirty="0" smtClean="0"/>
              <a:t> </a:t>
            </a:r>
            <a:r>
              <a:rPr lang="de-DE" dirty="0" err="1" smtClean="0"/>
              <a:t>ipidelest</a:t>
            </a:r>
            <a:r>
              <a:rPr lang="de-DE" dirty="0" smtClean="0"/>
              <a:t> </a:t>
            </a:r>
            <a:r>
              <a:rPr lang="de-DE" dirty="0" err="1" smtClean="0"/>
              <a:t>magnamus</a:t>
            </a:r>
            <a:r>
              <a:rPr lang="de-DE" dirty="0" smtClean="0"/>
              <a:t> </a:t>
            </a:r>
            <a:r>
              <a:rPr lang="de-DE" dirty="0" err="1" smtClean="0"/>
              <a:t>eum</a:t>
            </a:r>
            <a:r>
              <a:rPr lang="de-DE" dirty="0" smtClean="0"/>
              <a:t> </a:t>
            </a:r>
            <a:r>
              <a:rPr lang="de-DE" dirty="0" err="1" smtClean="0"/>
              <a:t>corehendus</a:t>
            </a:r>
            <a:r>
              <a:rPr lang="de-DE" dirty="0" smtClean="0"/>
              <a:t>, </a:t>
            </a:r>
            <a:r>
              <a:rPr lang="de-DE" dirty="0" err="1" smtClean="0"/>
              <a:t>nis</a:t>
            </a:r>
            <a:r>
              <a:rPr lang="de-DE" dirty="0" smtClean="0"/>
              <a:t> dem </a:t>
            </a:r>
            <a:r>
              <a:rPr lang="de-DE" dirty="0" err="1" smtClean="0"/>
              <a:t>fuga</a:t>
            </a:r>
            <a:r>
              <a:rPr lang="de-DE" dirty="0" smtClean="0"/>
              <a:t>.</a:t>
            </a:r>
            <a:endParaRPr lang="de-AT" dirty="0"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Zwischentitel 2zeilig und Fließ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el 1"/>
          <p:cNvSpPr>
            <a:spLocks noGrp="1"/>
          </p:cNvSpPr>
          <p:nvPr>
            <p:ph type="title" hasCustomPrompt="1"/>
          </p:nvPr>
        </p:nvSpPr>
        <p:spPr>
          <a:xfrm>
            <a:off x="432000" y="1368000"/>
            <a:ext cx="8458200" cy="1832400"/>
          </a:xfrm>
          <a:prstGeom prst="rect">
            <a:avLst/>
          </a:prstGeom>
        </p:spPr>
        <p:txBody>
          <a:bodyPr vert="horz" lIns="0" tIns="0" rIns="0" bIns="0" anchor="t" anchorCtr="0"/>
          <a:lstStyle>
            <a:lvl1pPr algn="l">
              <a:lnSpc>
                <a:spcPts val="6800"/>
              </a:lnSpc>
              <a:defRPr sz="4800" b="1" i="0" cap="all" spc="-100" baseline="0">
                <a:ln>
                  <a:noFill/>
                </a:ln>
                <a:solidFill>
                  <a:srgbClr val="B5B0A2"/>
                </a:solidFill>
                <a:latin typeface="Arial Black"/>
                <a:cs typeface="Arial Black"/>
              </a:defRPr>
            </a:lvl1pPr>
          </a:lstStyle>
          <a:p>
            <a:r>
              <a:rPr lang="de-DE" dirty="0" err="1" smtClean="0"/>
              <a:t>ZwischenTitel</a:t>
            </a:r>
            <a:r>
              <a:rPr lang="de-DE" dirty="0" smtClean="0"/>
              <a:t> </a:t>
            </a:r>
            <a:r>
              <a:rPr lang="de-DE" dirty="0" err="1" smtClean="0"/>
              <a:t>Iquati</a:t>
            </a:r>
            <a:r>
              <a:rPr lang="de-DE" dirty="0" smtClean="0"/>
              <a:t/>
            </a:r>
            <a:br>
              <a:rPr lang="de-DE" dirty="0" smtClean="0"/>
            </a:br>
            <a:r>
              <a:rPr lang="de-DE" dirty="0" err="1" smtClean="0"/>
              <a:t>Voluptur</a:t>
            </a:r>
            <a:r>
              <a:rPr lang="de-DE" dirty="0" smtClean="0"/>
              <a:t> </a:t>
            </a:r>
            <a:r>
              <a:rPr lang="de-DE" dirty="0" err="1" smtClean="0"/>
              <a:t>Qui</a:t>
            </a:r>
            <a:r>
              <a:rPr lang="de-DE" dirty="0" smtClean="0"/>
              <a:t> </a:t>
            </a:r>
            <a:r>
              <a:rPr lang="de-DE" dirty="0" err="1" smtClean="0"/>
              <a:t>vitia</a:t>
            </a:r>
            <a:endParaRPr lang="de-DE" dirty="0"/>
          </a:p>
        </p:txBody>
      </p:sp>
      <p:sp>
        <p:nvSpPr>
          <p:cNvPr id="4" name="Textplatzhalter 7"/>
          <p:cNvSpPr>
            <a:spLocks noGrp="1"/>
          </p:cNvSpPr>
          <p:nvPr>
            <p:ph type="body" sz="quarter" idx="10" hasCustomPrompt="1"/>
          </p:nvPr>
        </p:nvSpPr>
        <p:spPr>
          <a:xfrm>
            <a:off x="432000" y="4248000"/>
            <a:ext cx="8280000" cy="1440000"/>
          </a:xfrm>
          <a:prstGeom prst="rect">
            <a:avLst/>
          </a:prstGeom>
        </p:spPr>
        <p:txBody>
          <a:bodyPr vert="horz" lIns="0" tIns="0" rIns="0" bIns="0" anchor="t" anchorCtr="0"/>
          <a:lstStyle>
            <a:lvl1pPr marL="0" indent="0">
              <a:lnSpc>
                <a:spcPts val="2400"/>
              </a:lnSpc>
              <a:spcBef>
                <a:spcPts val="0"/>
              </a:spcBef>
              <a:buNone/>
              <a:defRPr sz="1800" b="0" i="0">
                <a:solidFill>
                  <a:srgbClr val="323230"/>
                </a:solidFill>
                <a:latin typeface="Arial"/>
                <a:cs typeface="Arial"/>
              </a:defRPr>
            </a:lvl1pPr>
            <a:lvl2pPr>
              <a:buNone/>
              <a:defRPr/>
            </a:lvl2pPr>
            <a:lvl3pPr>
              <a:buNone/>
              <a:defRPr/>
            </a:lvl3pPr>
            <a:lvl4pPr>
              <a:buNone/>
              <a:defRPr/>
            </a:lvl4pPr>
            <a:lvl5pPr>
              <a:buNone/>
              <a:defRPr/>
            </a:lvl5pPr>
          </a:lstStyle>
          <a:p>
            <a:pPr lvl="0"/>
            <a:r>
              <a:rPr lang="de-DE" dirty="0" err="1" smtClean="0"/>
              <a:t>Nemquis</a:t>
            </a:r>
            <a:r>
              <a:rPr lang="de-DE" dirty="0" smtClean="0"/>
              <a:t> </a:t>
            </a:r>
            <a:r>
              <a:rPr lang="de-DE" dirty="0" err="1" smtClean="0"/>
              <a:t>dolorep</a:t>
            </a:r>
            <a:r>
              <a:rPr lang="de-DE" dirty="0" smtClean="0"/>
              <a:t> </a:t>
            </a:r>
            <a:r>
              <a:rPr lang="de-DE" dirty="0" err="1" smtClean="0"/>
              <a:t>tatiam</a:t>
            </a:r>
            <a:r>
              <a:rPr lang="de-DE" dirty="0" smtClean="0"/>
              <a:t> </a:t>
            </a:r>
            <a:r>
              <a:rPr lang="de-DE" dirty="0" err="1" smtClean="0"/>
              <a:t>que</a:t>
            </a:r>
            <a:r>
              <a:rPr lang="de-DE" dirty="0" smtClean="0"/>
              <a:t> </a:t>
            </a:r>
            <a:r>
              <a:rPr lang="de-DE" dirty="0" err="1" smtClean="0"/>
              <a:t>nonet</a:t>
            </a:r>
            <a:r>
              <a:rPr lang="de-DE" dirty="0" smtClean="0"/>
              <a:t> </a:t>
            </a:r>
            <a:r>
              <a:rPr lang="de-DE" dirty="0" err="1" smtClean="0"/>
              <a:t>re</a:t>
            </a:r>
            <a:r>
              <a:rPr lang="de-DE" dirty="0" smtClean="0"/>
              <a:t> </a:t>
            </a:r>
            <a:r>
              <a:rPr lang="de-DE" dirty="0" err="1" smtClean="0"/>
              <a:t>volore</a:t>
            </a:r>
            <a:r>
              <a:rPr lang="de-DE" dirty="0" smtClean="0"/>
              <a:t>, </a:t>
            </a:r>
            <a:r>
              <a:rPr lang="de-DE" dirty="0" err="1" smtClean="0"/>
              <a:t>quae</a:t>
            </a:r>
            <a:r>
              <a:rPr lang="de-DE" dirty="0" smtClean="0"/>
              <a:t> </a:t>
            </a:r>
            <a:r>
              <a:rPr lang="de-DE" dirty="0" err="1" smtClean="0"/>
              <a:t>vite</a:t>
            </a:r>
            <a:r>
              <a:rPr lang="de-DE" dirty="0" smtClean="0"/>
              <a:t> </a:t>
            </a:r>
            <a:r>
              <a:rPr lang="de-DE" dirty="0" err="1" smtClean="0"/>
              <a:t>voluptatio</a:t>
            </a:r>
            <a:r>
              <a:rPr lang="de-DE" dirty="0" smtClean="0"/>
              <a:t> et, </a:t>
            </a:r>
            <a:r>
              <a:rPr lang="de-DE" dirty="0" err="1" smtClean="0"/>
              <a:t>quis</a:t>
            </a:r>
            <a:r>
              <a:rPr lang="de-DE" dirty="0" smtClean="0"/>
              <a:t> as </a:t>
            </a:r>
            <a:r>
              <a:rPr lang="de-DE" dirty="0" err="1" smtClean="0"/>
              <a:t>dolupt</a:t>
            </a:r>
            <a:r>
              <a:rPr lang="de-DE" dirty="0" smtClean="0"/>
              <a:t> </a:t>
            </a:r>
            <a:r>
              <a:rPr lang="de-DE" dirty="0" err="1" smtClean="0"/>
              <a:t>tium</a:t>
            </a:r>
            <a:r>
              <a:rPr lang="de-DE" dirty="0" smtClean="0"/>
              <a:t> </a:t>
            </a:r>
            <a:r>
              <a:rPr lang="de-DE" dirty="0" err="1" smtClean="0"/>
              <a:t>earchilibus</a:t>
            </a:r>
            <a:r>
              <a:rPr lang="de-DE" dirty="0" smtClean="0"/>
              <a:t>, </a:t>
            </a:r>
            <a:r>
              <a:rPr lang="de-DE" dirty="0" err="1" smtClean="0"/>
              <a:t>que</a:t>
            </a:r>
            <a:r>
              <a:rPr lang="de-DE" dirty="0" smtClean="0"/>
              <a:t> in </a:t>
            </a:r>
            <a:r>
              <a:rPr lang="de-DE" dirty="0" err="1" smtClean="0"/>
              <a:t>paruntem</a:t>
            </a:r>
            <a:r>
              <a:rPr lang="de-DE" dirty="0" smtClean="0"/>
              <a:t> </a:t>
            </a:r>
            <a:r>
              <a:rPr lang="de-DE" dirty="0" err="1" smtClean="0"/>
              <a:t>aut</a:t>
            </a:r>
            <a:r>
              <a:rPr lang="de-DE" dirty="0" smtClean="0"/>
              <a:t> </a:t>
            </a:r>
            <a:r>
              <a:rPr lang="de-DE" dirty="0" err="1" smtClean="0"/>
              <a:t>ute</a:t>
            </a:r>
            <a:r>
              <a:rPr lang="de-DE" dirty="0" smtClean="0"/>
              <a:t> </a:t>
            </a:r>
            <a:r>
              <a:rPr lang="de-DE" dirty="0" err="1" smtClean="0"/>
              <a:t>natempore</a:t>
            </a:r>
            <a:r>
              <a:rPr lang="de-DE" dirty="0" smtClean="0"/>
              <a:t>, </a:t>
            </a:r>
            <a:r>
              <a:rPr lang="de-DE" dirty="0" err="1" smtClean="0"/>
              <a:t>tem</a:t>
            </a:r>
            <a:r>
              <a:rPr lang="de-DE" dirty="0" smtClean="0"/>
              <a:t> </a:t>
            </a:r>
            <a:r>
              <a:rPr lang="de-DE" dirty="0" err="1" smtClean="0"/>
              <a:t>quis</a:t>
            </a:r>
            <a:r>
              <a:rPr lang="de-DE" dirty="0" smtClean="0"/>
              <a:t> </a:t>
            </a:r>
            <a:r>
              <a:rPr lang="de-DE" dirty="0" err="1" smtClean="0"/>
              <a:t>sus</a:t>
            </a:r>
            <a:r>
              <a:rPr lang="de-DE" dirty="0" smtClean="0"/>
              <a:t> </a:t>
            </a:r>
            <a:r>
              <a:rPr lang="de-DE" dirty="0" err="1" smtClean="0"/>
              <a:t>dollaut</a:t>
            </a:r>
            <a:r>
              <a:rPr lang="de-DE" dirty="0" smtClean="0"/>
              <a:t> et </a:t>
            </a:r>
            <a:r>
              <a:rPr lang="de-DE" dirty="0" err="1" smtClean="0"/>
              <a:t>qui</a:t>
            </a:r>
            <a:r>
              <a:rPr lang="de-DE" dirty="0" smtClean="0"/>
              <a:t> </a:t>
            </a:r>
            <a:r>
              <a:rPr lang="de-DE" dirty="0" err="1" smtClean="0"/>
              <a:t>rios</a:t>
            </a:r>
            <a:r>
              <a:rPr lang="de-DE" dirty="0" smtClean="0"/>
              <a:t> et </a:t>
            </a:r>
            <a:r>
              <a:rPr lang="de-DE" dirty="0" err="1" smtClean="0"/>
              <a:t>venis</a:t>
            </a:r>
            <a:r>
              <a:rPr lang="de-DE" dirty="0" smtClean="0"/>
              <a:t> </a:t>
            </a:r>
            <a:r>
              <a:rPr lang="de-DE" dirty="0" err="1" smtClean="0"/>
              <a:t>doluptatetur</a:t>
            </a:r>
            <a:r>
              <a:rPr lang="de-DE" dirty="0" smtClean="0"/>
              <a:t> </a:t>
            </a:r>
            <a:r>
              <a:rPr lang="de-DE" dirty="0" err="1" smtClean="0"/>
              <a:t>aut</a:t>
            </a:r>
            <a:r>
              <a:rPr lang="de-DE" dirty="0" smtClean="0"/>
              <a:t> </a:t>
            </a:r>
            <a:r>
              <a:rPr lang="de-DE" dirty="0" err="1" smtClean="0"/>
              <a:t>voluptatem</a:t>
            </a:r>
            <a:r>
              <a:rPr lang="de-DE" dirty="0" smtClean="0"/>
              <a:t> </a:t>
            </a:r>
            <a:r>
              <a:rPr lang="de-DE" dirty="0" err="1" smtClean="0"/>
              <a:t>qui</a:t>
            </a:r>
            <a:r>
              <a:rPr lang="de-DE" dirty="0" smtClean="0"/>
              <a:t> </a:t>
            </a:r>
            <a:r>
              <a:rPr lang="de-DE" dirty="0" err="1" smtClean="0"/>
              <a:t>ipidelest</a:t>
            </a:r>
            <a:r>
              <a:rPr lang="de-DE" dirty="0" smtClean="0"/>
              <a:t> </a:t>
            </a:r>
            <a:r>
              <a:rPr lang="de-DE" dirty="0" err="1" smtClean="0"/>
              <a:t>magnamus</a:t>
            </a:r>
            <a:r>
              <a:rPr lang="de-DE" dirty="0" smtClean="0"/>
              <a:t> </a:t>
            </a:r>
            <a:r>
              <a:rPr lang="de-DE" dirty="0" err="1" smtClean="0"/>
              <a:t>eum</a:t>
            </a:r>
            <a:r>
              <a:rPr lang="de-DE" dirty="0" smtClean="0"/>
              <a:t> </a:t>
            </a:r>
            <a:r>
              <a:rPr lang="de-DE" dirty="0" err="1" smtClean="0"/>
              <a:t>corehendus</a:t>
            </a:r>
            <a:r>
              <a:rPr lang="de-DE" dirty="0" smtClean="0"/>
              <a:t>, </a:t>
            </a:r>
            <a:r>
              <a:rPr lang="de-DE" dirty="0" err="1" smtClean="0"/>
              <a:t>nis</a:t>
            </a:r>
            <a:r>
              <a:rPr lang="de-DE" dirty="0" smtClean="0"/>
              <a:t> dem </a:t>
            </a:r>
            <a:r>
              <a:rPr lang="de-DE" dirty="0" err="1" smtClean="0"/>
              <a:t>fuga</a:t>
            </a:r>
            <a:r>
              <a:rPr lang="de-DE" dirty="0" smtClean="0"/>
              <a:t>.</a:t>
            </a:r>
            <a:endParaRPr lang="de-AT" dirty="0"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Zwischentitel 3zeilig und Fließ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el 1"/>
          <p:cNvSpPr>
            <a:spLocks noGrp="1"/>
          </p:cNvSpPr>
          <p:nvPr>
            <p:ph type="title" hasCustomPrompt="1"/>
          </p:nvPr>
        </p:nvSpPr>
        <p:spPr>
          <a:xfrm>
            <a:off x="432000" y="1368000"/>
            <a:ext cx="8458200" cy="2740200"/>
          </a:xfrm>
          <a:prstGeom prst="rect">
            <a:avLst/>
          </a:prstGeom>
        </p:spPr>
        <p:txBody>
          <a:bodyPr vert="horz" lIns="0" tIns="0" rIns="0" bIns="0" anchor="t" anchorCtr="0"/>
          <a:lstStyle>
            <a:lvl1pPr algn="l">
              <a:lnSpc>
                <a:spcPts val="6800"/>
              </a:lnSpc>
              <a:defRPr sz="4800" b="1" i="0" cap="all" spc="-100" baseline="0">
                <a:ln>
                  <a:noFill/>
                </a:ln>
                <a:solidFill>
                  <a:srgbClr val="B5B0A2"/>
                </a:solidFill>
                <a:latin typeface="Arial Black"/>
                <a:cs typeface="Arial Black"/>
              </a:defRPr>
            </a:lvl1pPr>
          </a:lstStyle>
          <a:p>
            <a:r>
              <a:rPr lang="de-DE" dirty="0" err="1" smtClean="0"/>
              <a:t>ZwischenTitel</a:t>
            </a:r>
            <a:r>
              <a:rPr lang="de-DE" dirty="0" smtClean="0"/>
              <a:t> </a:t>
            </a:r>
            <a:r>
              <a:rPr lang="de-DE" dirty="0" err="1" smtClean="0"/>
              <a:t>Iquati</a:t>
            </a:r>
            <a:r>
              <a:rPr lang="de-DE" dirty="0" smtClean="0"/>
              <a:t/>
            </a:r>
            <a:br>
              <a:rPr lang="de-DE" dirty="0" smtClean="0"/>
            </a:br>
            <a:r>
              <a:rPr lang="de-DE" dirty="0" err="1" smtClean="0"/>
              <a:t>Voluptur</a:t>
            </a:r>
            <a:r>
              <a:rPr lang="de-DE" dirty="0" smtClean="0"/>
              <a:t> </a:t>
            </a:r>
            <a:r>
              <a:rPr lang="de-DE" dirty="0" err="1" smtClean="0"/>
              <a:t>Qui</a:t>
            </a:r>
            <a:r>
              <a:rPr lang="de-DE" dirty="0" smtClean="0"/>
              <a:t> </a:t>
            </a:r>
            <a:r>
              <a:rPr lang="de-DE" dirty="0" err="1" smtClean="0"/>
              <a:t>vitia</a:t>
            </a:r>
            <a:r>
              <a:rPr lang="de-DE" dirty="0" smtClean="0"/>
              <a:t/>
            </a:r>
            <a:br>
              <a:rPr lang="de-DE" dirty="0" smtClean="0"/>
            </a:br>
            <a:r>
              <a:rPr lang="de-DE" dirty="0" err="1" smtClean="0"/>
              <a:t>nonsendis</a:t>
            </a:r>
            <a:r>
              <a:rPr lang="de-DE" dirty="0" smtClean="0"/>
              <a:t> </a:t>
            </a:r>
            <a:r>
              <a:rPr lang="de-DE" dirty="0" err="1" smtClean="0"/>
              <a:t>soluptu</a:t>
            </a:r>
            <a:endParaRPr lang="de-DE" dirty="0"/>
          </a:p>
        </p:txBody>
      </p:sp>
      <p:sp>
        <p:nvSpPr>
          <p:cNvPr id="4" name="Textplatzhalter 7"/>
          <p:cNvSpPr>
            <a:spLocks noGrp="1"/>
          </p:cNvSpPr>
          <p:nvPr>
            <p:ph type="body" sz="quarter" idx="10" hasCustomPrompt="1"/>
          </p:nvPr>
        </p:nvSpPr>
        <p:spPr>
          <a:xfrm>
            <a:off x="432000" y="4248000"/>
            <a:ext cx="8280000" cy="1440000"/>
          </a:xfrm>
          <a:prstGeom prst="rect">
            <a:avLst/>
          </a:prstGeom>
        </p:spPr>
        <p:txBody>
          <a:bodyPr vert="horz" lIns="0" tIns="0" rIns="0" bIns="0" anchor="t" anchorCtr="0"/>
          <a:lstStyle>
            <a:lvl1pPr marL="0" indent="0">
              <a:lnSpc>
                <a:spcPts val="2400"/>
              </a:lnSpc>
              <a:spcBef>
                <a:spcPts val="0"/>
              </a:spcBef>
              <a:buNone/>
              <a:defRPr sz="1800" b="0" i="0">
                <a:solidFill>
                  <a:srgbClr val="323230"/>
                </a:solidFill>
                <a:latin typeface="Arial"/>
                <a:cs typeface="Arial"/>
              </a:defRPr>
            </a:lvl1pPr>
            <a:lvl2pPr>
              <a:buNone/>
              <a:defRPr/>
            </a:lvl2pPr>
            <a:lvl3pPr>
              <a:buNone/>
              <a:defRPr/>
            </a:lvl3pPr>
            <a:lvl4pPr>
              <a:buNone/>
              <a:defRPr/>
            </a:lvl4pPr>
            <a:lvl5pPr>
              <a:buNone/>
              <a:defRPr/>
            </a:lvl5pPr>
          </a:lstStyle>
          <a:p>
            <a:pPr lvl="0"/>
            <a:r>
              <a:rPr lang="de-DE" dirty="0" err="1" smtClean="0"/>
              <a:t>Nemquis</a:t>
            </a:r>
            <a:r>
              <a:rPr lang="de-DE" dirty="0" smtClean="0"/>
              <a:t> </a:t>
            </a:r>
            <a:r>
              <a:rPr lang="de-DE" dirty="0" err="1" smtClean="0"/>
              <a:t>dolorep</a:t>
            </a:r>
            <a:r>
              <a:rPr lang="de-DE" dirty="0" smtClean="0"/>
              <a:t> </a:t>
            </a:r>
            <a:r>
              <a:rPr lang="de-DE" dirty="0" err="1" smtClean="0"/>
              <a:t>tatiam</a:t>
            </a:r>
            <a:r>
              <a:rPr lang="de-DE" dirty="0" smtClean="0"/>
              <a:t> </a:t>
            </a:r>
            <a:r>
              <a:rPr lang="de-DE" dirty="0" err="1" smtClean="0"/>
              <a:t>que</a:t>
            </a:r>
            <a:r>
              <a:rPr lang="de-DE" dirty="0" smtClean="0"/>
              <a:t> </a:t>
            </a:r>
            <a:r>
              <a:rPr lang="de-DE" dirty="0" err="1" smtClean="0"/>
              <a:t>nonet</a:t>
            </a:r>
            <a:r>
              <a:rPr lang="de-DE" dirty="0" smtClean="0"/>
              <a:t> </a:t>
            </a:r>
            <a:r>
              <a:rPr lang="de-DE" dirty="0" err="1" smtClean="0"/>
              <a:t>re</a:t>
            </a:r>
            <a:r>
              <a:rPr lang="de-DE" dirty="0" smtClean="0"/>
              <a:t> </a:t>
            </a:r>
            <a:r>
              <a:rPr lang="de-DE" dirty="0" err="1" smtClean="0"/>
              <a:t>volore</a:t>
            </a:r>
            <a:r>
              <a:rPr lang="de-DE" dirty="0" smtClean="0"/>
              <a:t>, </a:t>
            </a:r>
            <a:r>
              <a:rPr lang="de-DE" dirty="0" err="1" smtClean="0"/>
              <a:t>quae</a:t>
            </a:r>
            <a:r>
              <a:rPr lang="de-DE" dirty="0" smtClean="0"/>
              <a:t> </a:t>
            </a:r>
            <a:r>
              <a:rPr lang="de-DE" dirty="0" err="1" smtClean="0"/>
              <a:t>vite</a:t>
            </a:r>
            <a:r>
              <a:rPr lang="de-DE" dirty="0" smtClean="0"/>
              <a:t> </a:t>
            </a:r>
            <a:r>
              <a:rPr lang="de-DE" dirty="0" err="1" smtClean="0"/>
              <a:t>voluptatio</a:t>
            </a:r>
            <a:r>
              <a:rPr lang="de-DE" dirty="0" smtClean="0"/>
              <a:t> et, </a:t>
            </a:r>
            <a:r>
              <a:rPr lang="de-DE" dirty="0" err="1" smtClean="0"/>
              <a:t>quis</a:t>
            </a:r>
            <a:r>
              <a:rPr lang="de-DE" dirty="0" smtClean="0"/>
              <a:t> as </a:t>
            </a:r>
            <a:r>
              <a:rPr lang="de-DE" dirty="0" err="1" smtClean="0"/>
              <a:t>dolupt</a:t>
            </a:r>
            <a:r>
              <a:rPr lang="de-DE" dirty="0" smtClean="0"/>
              <a:t> </a:t>
            </a:r>
            <a:r>
              <a:rPr lang="de-DE" dirty="0" err="1" smtClean="0"/>
              <a:t>tium</a:t>
            </a:r>
            <a:r>
              <a:rPr lang="de-DE" dirty="0" smtClean="0"/>
              <a:t> </a:t>
            </a:r>
            <a:r>
              <a:rPr lang="de-DE" dirty="0" err="1" smtClean="0"/>
              <a:t>earchilibus</a:t>
            </a:r>
            <a:r>
              <a:rPr lang="de-DE" dirty="0" smtClean="0"/>
              <a:t>, </a:t>
            </a:r>
            <a:r>
              <a:rPr lang="de-DE" dirty="0" err="1" smtClean="0"/>
              <a:t>que</a:t>
            </a:r>
            <a:r>
              <a:rPr lang="de-DE" dirty="0" smtClean="0"/>
              <a:t> in </a:t>
            </a:r>
            <a:r>
              <a:rPr lang="de-DE" dirty="0" err="1" smtClean="0"/>
              <a:t>paruntem</a:t>
            </a:r>
            <a:r>
              <a:rPr lang="de-DE" dirty="0" smtClean="0"/>
              <a:t> </a:t>
            </a:r>
            <a:r>
              <a:rPr lang="de-DE" dirty="0" err="1" smtClean="0"/>
              <a:t>aut</a:t>
            </a:r>
            <a:r>
              <a:rPr lang="de-DE" dirty="0" smtClean="0"/>
              <a:t> </a:t>
            </a:r>
            <a:r>
              <a:rPr lang="de-DE" dirty="0" err="1" smtClean="0"/>
              <a:t>ute</a:t>
            </a:r>
            <a:r>
              <a:rPr lang="de-DE" dirty="0" smtClean="0"/>
              <a:t> </a:t>
            </a:r>
            <a:r>
              <a:rPr lang="de-DE" dirty="0" err="1" smtClean="0"/>
              <a:t>natempore</a:t>
            </a:r>
            <a:r>
              <a:rPr lang="de-DE" dirty="0" smtClean="0"/>
              <a:t>, </a:t>
            </a:r>
            <a:r>
              <a:rPr lang="de-DE" dirty="0" err="1" smtClean="0"/>
              <a:t>tem</a:t>
            </a:r>
            <a:r>
              <a:rPr lang="de-DE" dirty="0" smtClean="0"/>
              <a:t> </a:t>
            </a:r>
            <a:r>
              <a:rPr lang="de-DE" dirty="0" err="1" smtClean="0"/>
              <a:t>quis</a:t>
            </a:r>
            <a:r>
              <a:rPr lang="de-DE" dirty="0" smtClean="0"/>
              <a:t> </a:t>
            </a:r>
            <a:r>
              <a:rPr lang="de-DE" dirty="0" err="1" smtClean="0"/>
              <a:t>sus</a:t>
            </a:r>
            <a:r>
              <a:rPr lang="de-DE" dirty="0" smtClean="0"/>
              <a:t> </a:t>
            </a:r>
            <a:r>
              <a:rPr lang="de-DE" dirty="0" err="1" smtClean="0"/>
              <a:t>dollaut</a:t>
            </a:r>
            <a:r>
              <a:rPr lang="de-DE" dirty="0" smtClean="0"/>
              <a:t> et </a:t>
            </a:r>
            <a:r>
              <a:rPr lang="de-DE" dirty="0" err="1" smtClean="0"/>
              <a:t>qui</a:t>
            </a:r>
            <a:r>
              <a:rPr lang="de-DE" dirty="0" smtClean="0"/>
              <a:t> </a:t>
            </a:r>
            <a:r>
              <a:rPr lang="de-DE" dirty="0" err="1" smtClean="0"/>
              <a:t>rios</a:t>
            </a:r>
            <a:r>
              <a:rPr lang="de-DE" dirty="0" smtClean="0"/>
              <a:t> et </a:t>
            </a:r>
            <a:r>
              <a:rPr lang="de-DE" dirty="0" err="1" smtClean="0"/>
              <a:t>venis</a:t>
            </a:r>
            <a:r>
              <a:rPr lang="de-DE" dirty="0" smtClean="0"/>
              <a:t> </a:t>
            </a:r>
            <a:r>
              <a:rPr lang="de-DE" dirty="0" err="1" smtClean="0"/>
              <a:t>doluptatetur</a:t>
            </a:r>
            <a:r>
              <a:rPr lang="de-DE" dirty="0" smtClean="0"/>
              <a:t> </a:t>
            </a:r>
            <a:r>
              <a:rPr lang="de-DE" dirty="0" err="1" smtClean="0"/>
              <a:t>aut</a:t>
            </a:r>
            <a:r>
              <a:rPr lang="de-DE" dirty="0" smtClean="0"/>
              <a:t> </a:t>
            </a:r>
            <a:r>
              <a:rPr lang="de-DE" dirty="0" err="1" smtClean="0"/>
              <a:t>voluptatem</a:t>
            </a:r>
            <a:r>
              <a:rPr lang="de-DE" dirty="0" smtClean="0"/>
              <a:t> </a:t>
            </a:r>
            <a:r>
              <a:rPr lang="de-DE" dirty="0" err="1" smtClean="0"/>
              <a:t>qui</a:t>
            </a:r>
            <a:r>
              <a:rPr lang="de-DE" dirty="0" smtClean="0"/>
              <a:t> </a:t>
            </a:r>
            <a:r>
              <a:rPr lang="de-DE" dirty="0" err="1" smtClean="0"/>
              <a:t>ipidelest</a:t>
            </a:r>
            <a:r>
              <a:rPr lang="de-DE" dirty="0" smtClean="0"/>
              <a:t> </a:t>
            </a:r>
            <a:r>
              <a:rPr lang="de-DE" dirty="0" err="1" smtClean="0"/>
              <a:t>magnamus</a:t>
            </a:r>
            <a:r>
              <a:rPr lang="de-DE" dirty="0" smtClean="0"/>
              <a:t> </a:t>
            </a:r>
            <a:r>
              <a:rPr lang="de-DE" dirty="0" err="1" smtClean="0"/>
              <a:t>eum</a:t>
            </a:r>
            <a:r>
              <a:rPr lang="de-DE" dirty="0" smtClean="0"/>
              <a:t> </a:t>
            </a:r>
            <a:r>
              <a:rPr lang="de-DE" dirty="0" err="1" smtClean="0"/>
              <a:t>corehendus</a:t>
            </a:r>
            <a:r>
              <a:rPr lang="de-DE" dirty="0" smtClean="0"/>
              <a:t>, </a:t>
            </a:r>
            <a:r>
              <a:rPr lang="de-DE" dirty="0" err="1" smtClean="0"/>
              <a:t>nis</a:t>
            </a:r>
            <a:r>
              <a:rPr lang="de-DE" dirty="0" smtClean="0"/>
              <a:t> dem </a:t>
            </a:r>
            <a:r>
              <a:rPr lang="de-DE" dirty="0" err="1" smtClean="0"/>
              <a:t>fuga</a:t>
            </a:r>
            <a:r>
              <a:rPr lang="de-DE" dirty="0" smtClean="0"/>
              <a:t>.</a:t>
            </a:r>
            <a:endParaRPr lang="de-AT" dirty="0" smtClean="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Bild und Untertitel">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platzhalter 7"/>
          <p:cNvSpPr>
            <a:spLocks noGrp="1"/>
          </p:cNvSpPr>
          <p:nvPr>
            <p:ph type="body" sz="quarter" idx="10" hasCustomPrompt="1"/>
          </p:nvPr>
        </p:nvSpPr>
        <p:spPr>
          <a:xfrm>
            <a:off x="457200" y="4984800"/>
            <a:ext cx="8208000" cy="349200"/>
          </a:xfrm>
          <a:prstGeom prst="rect">
            <a:avLst/>
          </a:prstGeom>
        </p:spPr>
        <p:txBody>
          <a:bodyPr vert="horz" lIns="0" tIns="0" rIns="0" bIns="0"/>
          <a:lstStyle>
            <a:lvl1pPr marL="0" indent="0">
              <a:lnSpc>
                <a:spcPts val="2000"/>
              </a:lnSpc>
              <a:spcBef>
                <a:spcPts val="0"/>
              </a:spcBef>
              <a:buNone/>
              <a:defRPr sz="1400" b="0" i="0">
                <a:solidFill>
                  <a:srgbClr val="323230"/>
                </a:solidFill>
                <a:latin typeface="Arial"/>
                <a:cs typeface="Arial"/>
              </a:defRPr>
            </a:lvl1pPr>
            <a:lvl2pPr>
              <a:buNone/>
              <a:defRPr/>
            </a:lvl2pPr>
            <a:lvl3pPr>
              <a:buNone/>
              <a:defRPr/>
            </a:lvl3pPr>
            <a:lvl4pPr>
              <a:buNone/>
              <a:defRPr/>
            </a:lvl4pPr>
            <a:lvl5pPr>
              <a:buNone/>
              <a:defRPr/>
            </a:lvl5pPr>
          </a:lstStyle>
          <a:p>
            <a:pPr lvl="0"/>
            <a:r>
              <a:rPr lang="de-DE" dirty="0" smtClean="0"/>
              <a:t>Platz für Untertitel oder Ergänzung</a:t>
            </a:r>
            <a:endParaRPr lang="de-AT" dirty="0" smtClean="0"/>
          </a:p>
        </p:txBody>
      </p:sp>
      <p:sp>
        <p:nvSpPr>
          <p:cNvPr id="5" name="Bildplatzhalter 4"/>
          <p:cNvSpPr>
            <a:spLocks noGrp="1"/>
          </p:cNvSpPr>
          <p:nvPr>
            <p:ph type="pic" sz="quarter" idx="11"/>
          </p:nvPr>
        </p:nvSpPr>
        <p:spPr>
          <a:xfrm>
            <a:off x="432000" y="432000"/>
            <a:ext cx="8233200" cy="4464000"/>
          </a:xfrm>
          <a:prstGeom prst="rect">
            <a:avLst/>
          </a:prstGeom>
        </p:spPr>
        <p:txBody>
          <a:bodyPr vert="horz"/>
          <a:lstStyle/>
          <a:p>
            <a:endParaRPr lang="de-DE"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Bilder und Untertitel">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platzhalter 7"/>
          <p:cNvSpPr>
            <a:spLocks noGrp="1"/>
          </p:cNvSpPr>
          <p:nvPr>
            <p:ph type="body" sz="quarter" idx="10" hasCustomPrompt="1"/>
          </p:nvPr>
        </p:nvSpPr>
        <p:spPr>
          <a:xfrm>
            <a:off x="457200" y="4984800"/>
            <a:ext cx="8208000" cy="349200"/>
          </a:xfrm>
          <a:prstGeom prst="rect">
            <a:avLst/>
          </a:prstGeom>
        </p:spPr>
        <p:txBody>
          <a:bodyPr vert="horz" lIns="0" tIns="0" rIns="0" bIns="0"/>
          <a:lstStyle>
            <a:lvl1pPr marL="0" indent="0">
              <a:lnSpc>
                <a:spcPts val="2000"/>
              </a:lnSpc>
              <a:spcBef>
                <a:spcPts val="0"/>
              </a:spcBef>
              <a:buNone/>
              <a:defRPr sz="1400" b="0" i="0">
                <a:solidFill>
                  <a:srgbClr val="333333"/>
                </a:solidFill>
                <a:latin typeface="Arial"/>
                <a:cs typeface="Arial"/>
              </a:defRPr>
            </a:lvl1pPr>
            <a:lvl2pPr>
              <a:buNone/>
              <a:defRPr/>
            </a:lvl2pPr>
            <a:lvl3pPr>
              <a:buNone/>
              <a:defRPr/>
            </a:lvl3pPr>
            <a:lvl4pPr>
              <a:buNone/>
              <a:defRPr/>
            </a:lvl4pPr>
            <a:lvl5pPr>
              <a:buNone/>
              <a:defRPr/>
            </a:lvl5pPr>
          </a:lstStyle>
          <a:p>
            <a:pPr lvl="0"/>
            <a:r>
              <a:rPr lang="de-DE" dirty="0" smtClean="0"/>
              <a:t>Platz für Untertitel oder Ergänzung</a:t>
            </a:r>
            <a:endParaRPr lang="de-AT" dirty="0" smtClean="0"/>
          </a:p>
        </p:txBody>
      </p:sp>
      <p:sp>
        <p:nvSpPr>
          <p:cNvPr id="10" name="Bildplatzhalter 9"/>
          <p:cNvSpPr>
            <a:spLocks noGrp="1"/>
          </p:cNvSpPr>
          <p:nvPr>
            <p:ph type="pic" sz="quarter" idx="12"/>
          </p:nvPr>
        </p:nvSpPr>
        <p:spPr>
          <a:xfrm>
            <a:off x="3297600" y="1441450"/>
            <a:ext cx="2520000" cy="2520950"/>
          </a:xfrm>
          <a:prstGeom prst="rect">
            <a:avLst/>
          </a:prstGeom>
        </p:spPr>
        <p:txBody>
          <a:bodyPr vert="horz"/>
          <a:lstStyle/>
          <a:p>
            <a:endParaRPr lang="de-DE" dirty="0"/>
          </a:p>
        </p:txBody>
      </p:sp>
      <p:sp>
        <p:nvSpPr>
          <p:cNvPr id="14" name="Bildplatzhalter 13"/>
          <p:cNvSpPr>
            <a:spLocks noGrp="1"/>
          </p:cNvSpPr>
          <p:nvPr>
            <p:ph type="pic" sz="quarter" idx="13"/>
          </p:nvPr>
        </p:nvSpPr>
        <p:spPr>
          <a:xfrm>
            <a:off x="457200" y="1441450"/>
            <a:ext cx="2520000" cy="2520950"/>
          </a:xfrm>
          <a:prstGeom prst="rect">
            <a:avLst/>
          </a:prstGeom>
        </p:spPr>
        <p:txBody>
          <a:bodyPr vert="horz"/>
          <a:lstStyle/>
          <a:p>
            <a:endParaRPr lang="de-DE" dirty="0"/>
          </a:p>
        </p:txBody>
      </p:sp>
      <p:sp>
        <p:nvSpPr>
          <p:cNvPr id="6" name="Bildplatzhalter 9"/>
          <p:cNvSpPr>
            <a:spLocks noGrp="1"/>
          </p:cNvSpPr>
          <p:nvPr>
            <p:ph type="pic" sz="quarter" idx="14"/>
          </p:nvPr>
        </p:nvSpPr>
        <p:spPr>
          <a:xfrm>
            <a:off x="6145200" y="1441450"/>
            <a:ext cx="2520000" cy="2520950"/>
          </a:xfrm>
          <a:prstGeom prst="rect">
            <a:avLst/>
          </a:prstGeom>
        </p:spPr>
        <p:txBody>
          <a:bodyPr vert="horz"/>
          <a:lstStyle/>
          <a:p>
            <a:endParaRPr lang="de-DE"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Bilder und Untertitel">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platzhalter 7"/>
          <p:cNvSpPr>
            <a:spLocks noGrp="1"/>
          </p:cNvSpPr>
          <p:nvPr>
            <p:ph type="body" sz="quarter" idx="10" hasCustomPrompt="1"/>
          </p:nvPr>
        </p:nvSpPr>
        <p:spPr>
          <a:xfrm>
            <a:off x="457200" y="4984800"/>
            <a:ext cx="8208000" cy="349200"/>
          </a:xfrm>
          <a:prstGeom prst="rect">
            <a:avLst/>
          </a:prstGeom>
        </p:spPr>
        <p:txBody>
          <a:bodyPr vert="horz" lIns="0" tIns="0" rIns="0" bIns="0"/>
          <a:lstStyle>
            <a:lvl1pPr marL="0" indent="0">
              <a:lnSpc>
                <a:spcPts val="2000"/>
              </a:lnSpc>
              <a:spcBef>
                <a:spcPts val="0"/>
              </a:spcBef>
              <a:buNone/>
              <a:defRPr sz="1400" b="0" i="0">
                <a:solidFill>
                  <a:srgbClr val="333333"/>
                </a:solidFill>
                <a:latin typeface="Arial"/>
                <a:cs typeface="Arial"/>
              </a:defRPr>
            </a:lvl1pPr>
            <a:lvl2pPr>
              <a:buNone/>
              <a:defRPr/>
            </a:lvl2pPr>
            <a:lvl3pPr>
              <a:buNone/>
              <a:defRPr/>
            </a:lvl3pPr>
            <a:lvl4pPr>
              <a:buNone/>
              <a:defRPr/>
            </a:lvl4pPr>
            <a:lvl5pPr>
              <a:buNone/>
              <a:defRPr/>
            </a:lvl5pPr>
          </a:lstStyle>
          <a:p>
            <a:pPr lvl="0"/>
            <a:r>
              <a:rPr lang="de-DE" dirty="0" smtClean="0"/>
              <a:t>Platz für Untertitel oder Ergänzung</a:t>
            </a:r>
            <a:endParaRPr lang="de-AT" dirty="0" smtClean="0"/>
          </a:p>
        </p:txBody>
      </p:sp>
      <p:sp>
        <p:nvSpPr>
          <p:cNvPr id="14" name="Bildplatzhalter 13"/>
          <p:cNvSpPr>
            <a:spLocks noGrp="1"/>
          </p:cNvSpPr>
          <p:nvPr>
            <p:ph type="pic" sz="quarter" idx="13"/>
          </p:nvPr>
        </p:nvSpPr>
        <p:spPr>
          <a:xfrm>
            <a:off x="457200" y="1441450"/>
            <a:ext cx="5364000" cy="2520950"/>
          </a:xfrm>
          <a:prstGeom prst="rect">
            <a:avLst/>
          </a:prstGeom>
        </p:spPr>
        <p:txBody>
          <a:bodyPr vert="horz"/>
          <a:lstStyle/>
          <a:p>
            <a:endParaRPr lang="de-DE" dirty="0"/>
          </a:p>
        </p:txBody>
      </p:sp>
      <p:sp>
        <p:nvSpPr>
          <p:cNvPr id="6" name="Bildplatzhalter 9"/>
          <p:cNvSpPr>
            <a:spLocks noGrp="1"/>
          </p:cNvSpPr>
          <p:nvPr>
            <p:ph type="pic" sz="quarter" idx="14"/>
          </p:nvPr>
        </p:nvSpPr>
        <p:spPr>
          <a:xfrm>
            <a:off x="6145200" y="1441450"/>
            <a:ext cx="2520000" cy="2520950"/>
          </a:xfrm>
          <a:prstGeom prst="rect">
            <a:avLst/>
          </a:prstGeom>
        </p:spPr>
        <p:txBody>
          <a:bodyPr vert="horz"/>
          <a:lstStyle/>
          <a:p>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ro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Bilder und Untertitel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platzhalter 7"/>
          <p:cNvSpPr>
            <a:spLocks noGrp="1"/>
          </p:cNvSpPr>
          <p:nvPr>
            <p:ph type="body" sz="quarter" idx="10" hasCustomPrompt="1"/>
          </p:nvPr>
        </p:nvSpPr>
        <p:spPr>
          <a:xfrm>
            <a:off x="457200" y="4984800"/>
            <a:ext cx="8208000" cy="349200"/>
          </a:xfrm>
          <a:prstGeom prst="rect">
            <a:avLst/>
          </a:prstGeom>
        </p:spPr>
        <p:txBody>
          <a:bodyPr vert="horz" lIns="0" tIns="0" rIns="0" bIns="0"/>
          <a:lstStyle>
            <a:lvl1pPr marL="0" indent="0">
              <a:lnSpc>
                <a:spcPts val="2000"/>
              </a:lnSpc>
              <a:spcBef>
                <a:spcPts val="0"/>
              </a:spcBef>
              <a:buNone/>
              <a:defRPr sz="1400" b="0" i="0">
                <a:solidFill>
                  <a:srgbClr val="333333"/>
                </a:solidFill>
                <a:latin typeface="Arial"/>
                <a:cs typeface="Arial"/>
              </a:defRPr>
            </a:lvl1pPr>
            <a:lvl2pPr>
              <a:buNone/>
              <a:defRPr/>
            </a:lvl2pPr>
            <a:lvl3pPr>
              <a:buNone/>
              <a:defRPr/>
            </a:lvl3pPr>
            <a:lvl4pPr>
              <a:buNone/>
              <a:defRPr/>
            </a:lvl4pPr>
            <a:lvl5pPr>
              <a:buNone/>
              <a:defRPr/>
            </a:lvl5pPr>
          </a:lstStyle>
          <a:p>
            <a:pPr lvl="0"/>
            <a:r>
              <a:rPr lang="de-DE" dirty="0" smtClean="0"/>
              <a:t>Platz für Untertitel oder Ergänzung</a:t>
            </a:r>
            <a:endParaRPr lang="de-AT" dirty="0" smtClean="0"/>
          </a:p>
        </p:txBody>
      </p:sp>
      <p:sp>
        <p:nvSpPr>
          <p:cNvPr id="14" name="Bildplatzhalter 13"/>
          <p:cNvSpPr>
            <a:spLocks noGrp="1"/>
          </p:cNvSpPr>
          <p:nvPr>
            <p:ph type="pic" sz="quarter" idx="13"/>
          </p:nvPr>
        </p:nvSpPr>
        <p:spPr>
          <a:xfrm>
            <a:off x="457200" y="1441450"/>
            <a:ext cx="3960000" cy="2520950"/>
          </a:xfrm>
          <a:prstGeom prst="rect">
            <a:avLst/>
          </a:prstGeom>
        </p:spPr>
        <p:txBody>
          <a:bodyPr vert="horz"/>
          <a:lstStyle/>
          <a:p>
            <a:endParaRPr lang="de-DE" dirty="0"/>
          </a:p>
        </p:txBody>
      </p:sp>
      <p:sp>
        <p:nvSpPr>
          <p:cNvPr id="6" name="Bildplatzhalter 9"/>
          <p:cNvSpPr>
            <a:spLocks noGrp="1"/>
          </p:cNvSpPr>
          <p:nvPr>
            <p:ph type="pic" sz="quarter" idx="14"/>
          </p:nvPr>
        </p:nvSpPr>
        <p:spPr>
          <a:xfrm>
            <a:off x="4701600" y="1441450"/>
            <a:ext cx="3960000" cy="2520950"/>
          </a:xfrm>
          <a:prstGeom prst="rect">
            <a:avLst/>
          </a:prstGeom>
        </p:spPr>
        <p:txBody>
          <a:bodyPr vert="horz"/>
          <a:lstStyle/>
          <a:p>
            <a:endParaRPr lang="de-DE"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Bild auf grau und Untertitel">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Rechteck 4"/>
          <p:cNvSpPr/>
          <p:nvPr userDrawn="1"/>
        </p:nvSpPr>
        <p:spPr>
          <a:xfrm>
            <a:off x="0" y="381000"/>
            <a:ext cx="9144000" cy="4536000"/>
          </a:xfrm>
          <a:prstGeom prst="rect">
            <a:avLst/>
          </a:prstGeom>
          <a:solidFill>
            <a:srgbClr val="B5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Textplatzhalter 7"/>
          <p:cNvSpPr>
            <a:spLocks noGrp="1"/>
          </p:cNvSpPr>
          <p:nvPr>
            <p:ph type="body" sz="quarter" idx="10" hasCustomPrompt="1"/>
          </p:nvPr>
        </p:nvSpPr>
        <p:spPr>
          <a:xfrm>
            <a:off x="457200" y="4984800"/>
            <a:ext cx="8208000" cy="349200"/>
          </a:xfrm>
          <a:prstGeom prst="rect">
            <a:avLst/>
          </a:prstGeom>
        </p:spPr>
        <p:txBody>
          <a:bodyPr vert="horz" lIns="0" tIns="0" rIns="0" bIns="0"/>
          <a:lstStyle>
            <a:lvl1pPr marL="0" indent="0">
              <a:lnSpc>
                <a:spcPts val="2000"/>
              </a:lnSpc>
              <a:spcBef>
                <a:spcPts val="0"/>
              </a:spcBef>
              <a:buNone/>
              <a:defRPr sz="1400" b="0" i="0">
                <a:solidFill>
                  <a:srgbClr val="333333"/>
                </a:solidFill>
                <a:latin typeface="Arial"/>
                <a:cs typeface="Arial"/>
              </a:defRPr>
            </a:lvl1pPr>
            <a:lvl2pPr>
              <a:buNone/>
              <a:defRPr/>
            </a:lvl2pPr>
            <a:lvl3pPr>
              <a:buNone/>
              <a:defRPr/>
            </a:lvl3pPr>
            <a:lvl4pPr>
              <a:buNone/>
              <a:defRPr/>
            </a:lvl4pPr>
            <a:lvl5pPr>
              <a:buNone/>
              <a:defRPr/>
            </a:lvl5pPr>
          </a:lstStyle>
          <a:p>
            <a:pPr lvl="0"/>
            <a:r>
              <a:rPr lang="de-DE" dirty="0" smtClean="0"/>
              <a:t>Platz für Untertitel oder Ergänzung</a:t>
            </a:r>
            <a:endParaRPr lang="de-AT" dirty="0" smtClean="0"/>
          </a:p>
        </p:txBody>
      </p:sp>
      <p:sp>
        <p:nvSpPr>
          <p:cNvPr id="14" name="Bildplatzhalter 13"/>
          <p:cNvSpPr>
            <a:spLocks noGrp="1"/>
          </p:cNvSpPr>
          <p:nvPr>
            <p:ph type="pic" sz="quarter" idx="13"/>
          </p:nvPr>
        </p:nvSpPr>
        <p:spPr>
          <a:xfrm>
            <a:off x="457200" y="1441450"/>
            <a:ext cx="8208000" cy="2520950"/>
          </a:xfrm>
          <a:prstGeom prst="rect">
            <a:avLst/>
          </a:prstGeom>
        </p:spPr>
        <p:txBody>
          <a:bodyPr vert="horz"/>
          <a:lstStyle/>
          <a:p>
            <a:endParaRPr lang="de-DE"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Bilder auf grau und Untertitel">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Rechteck 4"/>
          <p:cNvSpPr/>
          <p:nvPr userDrawn="1"/>
        </p:nvSpPr>
        <p:spPr>
          <a:xfrm>
            <a:off x="0" y="381000"/>
            <a:ext cx="9144000" cy="4536000"/>
          </a:xfrm>
          <a:prstGeom prst="rect">
            <a:avLst/>
          </a:prstGeom>
          <a:solidFill>
            <a:srgbClr val="B5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Textplatzhalter 7"/>
          <p:cNvSpPr>
            <a:spLocks noGrp="1"/>
          </p:cNvSpPr>
          <p:nvPr>
            <p:ph type="body" sz="quarter" idx="10" hasCustomPrompt="1"/>
          </p:nvPr>
        </p:nvSpPr>
        <p:spPr>
          <a:xfrm>
            <a:off x="457200" y="4984800"/>
            <a:ext cx="8208000" cy="349200"/>
          </a:xfrm>
          <a:prstGeom prst="rect">
            <a:avLst/>
          </a:prstGeom>
        </p:spPr>
        <p:txBody>
          <a:bodyPr vert="horz" lIns="0" tIns="0" rIns="0" bIns="0"/>
          <a:lstStyle>
            <a:lvl1pPr marL="0" indent="0">
              <a:lnSpc>
                <a:spcPts val="2000"/>
              </a:lnSpc>
              <a:spcBef>
                <a:spcPts val="0"/>
              </a:spcBef>
              <a:buNone/>
              <a:defRPr sz="1400" b="0" i="0">
                <a:solidFill>
                  <a:srgbClr val="333333"/>
                </a:solidFill>
                <a:latin typeface="Arial"/>
                <a:cs typeface="Arial"/>
              </a:defRPr>
            </a:lvl1pPr>
            <a:lvl2pPr>
              <a:buNone/>
              <a:defRPr/>
            </a:lvl2pPr>
            <a:lvl3pPr>
              <a:buNone/>
              <a:defRPr/>
            </a:lvl3pPr>
            <a:lvl4pPr>
              <a:buNone/>
              <a:defRPr/>
            </a:lvl4pPr>
            <a:lvl5pPr>
              <a:buNone/>
              <a:defRPr/>
            </a:lvl5pPr>
          </a:lstStyle>
          <a:p>
            <a:pPr lvl="0"/>
            <a:r>
              <a:rPr lang="de-DE" dirty="0" smtClean="0"/>
              <a:t>Platz für Untertitel oder Ergänzung</a:t>
            </a:r>
            <a:endParaRPr lang="de-AT" dirty="0" smtClean="0"/>
          </a:p>
        </p:txBody>
      </p:sp>
      <p:sp>
        <p:nvSpPr>
          <p:cNvPr id="6" name="Bildplatzhalter 9"/>
          <p:cNvSpPr>
            <a:spLocks noGrp="1"/>
          </p:cNvSpPr>
          <p:nvPr>
            <p:ph type="pic" sz="quarter" idx="12"/>
          </p:nvPr>
        </p:nvSpPr>
        <p:spPr>
          <a:xfrm>
            <a:off x="3297600" y="1441450"/>
            <a:ext cx="2520000" cy="2520950"/>
          </a:xfrm>
          <a:prstGeom prst="rect">
            <a:avLst/>
          </a:prstGeom>
        </p:spPr>
        <p:txBody>
          <a:bodyPr vert="horz"/>
          <a:lstStyle/>
          <a:p>
            <a:endParaRPr lang="de-DE" dirty="0"/>
          </a:p>
        </p:txBody>
      </p:sp>
      <p:sp>
        <p:nvSpPr>
          <p:cNvPr id="7" name="Bildplatzhalter 13"/>
          <p:cNvSpPr>
            <a:spLocks noGrp="1"/>
          </p:cNvSpPr>
          <p:nvPr>
            <p:ph type="pic" sz="quarter" idx="13"/>
          </p:nvPr>
        </p:nvSpPr>
        <p:spPr>
          <a:xfrm>
            <a:off x="457200" y="1441450"/>
            <a:ext cx="2520000" cy="2520950"/>
          </a:xfrm>
          <a:prstGeom prst="rect">
            <a:avLst/>
          </a:prstGeom>
        </p:spPr>
        <p:txBody>
          <a:bodyPr vert="horz"/>
          <a:lstStyle/>
          <a:p>
            <a:endParaRPr lang="de-DE" dirty="0"/>
          </a:p>
        </p:txBody>
      </p:sp>
      <p:sp>
        <p:nvSpPr>
          <p:cNvPr id="9" name="Bildplatzhalter 9"/>
          <p:cNvSpPr>
            <a:spLocks noGrp="1"/>
          </p:cNvSpPr>
          <p:nvPr>
            <p:ph type="pic" sz="quarter" idx="14"/>
          </p:nvPr>
        </p:nvSpPr>
        <p:spPr>
          <a:xfrm>
            <a:off x="6145200" y="1441450"/>
            <a:ext cx="2520000" cy="2520950"/>
          </a:xfrm>
          <a:prstGeom prst="rect">
            <a:avLst/>
          </a:prstGeom>
        </p:spPr>
        <p:txBody>
          <a:bodyPr vert="horz"/>
          <a:lstStyle/>
          <a:p>
            <a:endParaRPr lang="de-DE"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Bilder auf grau und Untertitel">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Rechteck 4"/>
          <p:cNvSpPr/>
          <p:nvPr userDrawn="1"/>
        </p:nvSpPr>
        <p:spPr>
          <a:xfrm>
            <a:off x="0" y="381000"/>
            <a:ext cx="9144000" cy="4536000"/>
          </a:xfrm>
          <a:prstGeom prst="rect">
            <a:avLst/>
          </a:prstGeom>
          <a:solidFill>
            <a:srgbClr val="B5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Textplatzhalter 7"/>
          <p:cNvSpPr>
            <a:spLocks noGrp="1"/>
          </p:cNvSpPr>
          <p:nvPr>
            <p:ph type="body" sz="quarter" idx="10" hasCustomPrompt="1"/>
          </p:nvPr>
        </p:nvSpPr>
        <p:spPr>
          <a:xfrm>
            <a:off x="457200" y="4984800"/>
            <a:ext cx="8208000" cy="349200"/>
          </a:xfrm>
          <a:prstGeom prst="rect">
            <a:avLst/>
          </a:prstGeom>
        </p:spPr>
        <p:txBody>
          <a:bodyPr vert="horz" lIns="0" tIns="0" rIns="0" bIns="0"/>
          <a:lstStyle>
            <a:lvl1pPr marL="0" indent="0">
              <a:lnSpc>
                <a:spcPts val="2000"/>
              </a:lnSpc>
              <a:spcBef>
                <a:spcPts val="0"/>
              </a:spcBef>
              <a:buNone/>
              <a:defRPr sz="1400" b="0" i="0">
                <a:solidFill>
                  <a:srgbClr val="333333"/>
                </a:solidFill>
                <a:latin typeface="Arial"/>
                <a:cs typeface="Arial"/>
              </a:defRPr>
            </a:lvl1pPr>
            <a:lvl2pPr>
              <a:buNone/>
              <a:defRPr/>
            </a:lvl2pPr>
            <a:lvl3pPr>
              <a:buNone/>
              <a:defRPr/>
            </a:lvl3pPr>
            <a:lvl4pPr>
              <a:buNone/>
              <a:defRPr/>
            </a:lvl4pPr>
            <a:lvl5pPr>
              <a:buNone/>
              <a:defRPr/>
            </a:lvl5pPr>
          </a:lstStyle>
          <a:p>
            <a:pPr lvl="0"/>
            <a:r>
              <a:rPr lang="de-DE" dirty="0" smtClean="0"/>
              <a:t>Platz für Untertitel oder Ergänzung</a:t>
            </a:r>
            <a:endParaRPr lang="de-AT" dirty="0" smtClean="0"/>
          </a:p>
        </p:txBody>
      </p:sp>
      <p:sp>
        <p:nvSpPr>
          <p:cNvPr id="10" name="Bildplatzhalter 13"/>
          <p:cNvSpPr>
            <a:spLocks noGrp="1"/>
          </p:cNvSpPr>
          <p:nvPr>
            <p:ph type="pic" sz="quarter" idx="13"/>
          </p:nvPr>
        </p:nvSpPr>
        <p:spPr>
          <a:xfrm>
            <a:off x="457200" y="1441450"/>
            <a:ext cx="5364000" cy="2520950"/>
          </a:xfrm>
          <a:prstGeom prst="rect">
            <a:avLst/>
          </a:prstGeom>
        </p:spPr>
        <p:txBody>
          <a:bodyPr vert="horz"/>
          <a:lstStyle/>
          <a:p>
            <a:endParaRPr lang="de-DE" dirty="0"/>
          </a:p>
        </p:txBody>
      </p:sp>
      <p:sp>
        <p:nvSpPr>
          <p:cNvPr id="11" name="Bildplatzhalter 9"/>
          <p:cNvSpPr>
            <a:spLocks noGrp="1"/>
          </p:cNvSpPr>
          <p:nvPr>
            <p:ph type="pic" sz="quarter" idx="14"/>
          </p:nvPr>
        </p:nvSpPr>
        <p:spPr>
          <a:xfrm>
            <a:off x="6145200" y="1441450"/>
            <a:ext cx="2520000" cy="2520950"/>
          </a:xfrm>
          <a:prstGeom prst="rect">
            <a:avLst/>
          </a:prstGeom>
        </p:spPr>
        <p:txBody>
          <a:bodyPr vert="horz"/>
          <a:lstStyle/>
          <a:p>
            <a:endParaRPr lang="de-DE"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Bilder auf grau und Untertitel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Rechteck 4"/>
          <p:cNvSpPr/>
          <p:nvPr userDrawn="1"/>
        </p:nvSpPr>
        <p:spPr>
          <a:xfrm>
            <a:off x="0" y="381000"/>
            <a:ext cx="9144000" cy="4536000"/>
          </a:xfrm>
          <a:prstGeom prst="rect">
            <a:avLst/>
          </a:prstGeom>
          <a:solidFill>
            <a:srgbClr val="B5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Textplatzhalter 7"/>
          <p:cNvSpPr>
            <a:spLocks noGrp="1"/>
          </p:cNvSpPr>
          <p:nvPr>
            <p:ph type="body" sz="quarter" idx="10" hasCustomPrompt="1"/>
          </p:nvPr>
        </p:nvSpPr>
        <p:spPr>
          <a:xfrm>
            <a:off x="457200" y="4984800"/>
            <a:ext cx="8208000" cy="349200"/>
          </a:xfrm>
          <a:prstGeom prst="rect">
            <a:avLst/>
          </a:prstGeom>
        </p:spPr>
        <p:txBody>
          <a:bodyPr vert="horz" lIns="0" tIns="0" rIns="0" bIns="0"/>
          <a:lstStyle>
            <a:lvl1pPr marL="0" indent="0">
              <a:lnSpc>
                <a:spcPts val="2000"/>
              </a:lnSpc>
              <a:spcBef>
                <a:spcPts val="0"/>
              </a:spcBef>
              <a:buNone/>
              <a:defRPr sz="1400" b="0" i="0">
                <a:solidFill>
                  <a:srgbClr val="333333"/>
                </a:solidFill>
                <a:latin typeface="Arial"/>
                <a:cs typeface="Arial"/>
              </a:defRPr>
            </a:lvl1pPr>
            <a:lvl2pPr>
              <a:buNone/>
              <a:defRPr/>
            </a:lvl2pPr>
            <a:lvl3pPr>
              <a:buNone/>
              <a:defRPr/>
            </a:lvl3pPr>
            <a:lvl4pPr>
              <a:buNone/>
              <a:defRPr/>
            </a:lvl4pPr>
            <a:lvl5pPr>
              <a:buNone/>
              <a:defRPr/>
            </a:lvl5pPr>
          </a:lstStyle>
          <a:p>
            <a:pPr lvl="0"/>
            <a:r>
              <a:rPr lang="de-DE" dirty="0" smtClean="0"/>
              <a:t>Platz für Untertitel oder Ergänzung</a:t>
            </a:r>
            <a:endParaRPr lang="de-AT" dirty="0" smtClean="0"/>
          </a:p>
        </p:txBody>
      </p:sp>
      <p:sp>
        <p:nvSpPr>
          <p:cNvPr id="6" name="Bildplatzhalter 13"/>
          <p:cNvSpPr>
            <a:spLocks noGrp="1"/>
          </p:cNvSpPr>
          <p:nvPr>
            <p:ph type="pic" sz="quarter" idx="13"/>
          </p:nvPr>
        </p:nvSpPr>
        <p:spPr>
          <a:xfrm>
            <a:off x="457200" y="1441450"/>
            <a:ext cx="3960000" cy="2520950"/>
          </a:xfrm>
          <a:prstGeom prst="rect">
            <a:avLst/>
          </a:prstGeom>
        </p:spPr>
        <p:txBody>
          <a:bodyPr vert="horz"/>
          <a:lstStyle/>
          <a:p>
            <a:endParaRPr lang="de-DE" dirty="0"/>
          </a:p>
        </p:txBody>
      </p:sp>
      <p:sp>
        <p:nvSpPr>
          <p:cNvPr id="7" name="Bildplatzhalter 9"/>
          <p:cNvSpPr>
            <a:spLocks noGrp="1"/>
          </p:cNvSpPr>
          <p:nvPr>
            <p:ph type="pic" sz="quarter" idx="14"/>
          </p:nvPr>
        </p:nvSpPr>
        <p:spPr>
          <a:xfrm>
            <a:off x="4701600" y="1441450"/>
            <a:ext cx="3960000" cy="2520950"/>
          </a:xfrm>
          <a:prstGeom prst="rect">
            <a:avLst/>
          </a:prstGeom>
        </p:spPr>
        <p:txBody>
          <a:bodyPr vert="horz"/>
          <a:lstStyle/>
          <a:p>
            <a:endParaRPr lang="de-DE"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Überschrift, Zwischenüberschriift und Fließ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Rechteck 10"/>
          <p:cNvSpPr/>
          <p:nvPr userDrawn="1"/>
        </p:nvSpPr>
        <p:spPr>
          <a:xfrm>
            <a:off x="457200" y="710668"/>
            <a:ext cx="685800" cy="230832"/>
          </a:xfrm>
          <a:prstGeom prst="rect">
            <a:avLst/>
          </a:prstGeom>
        </p:spPr>
        <p:txBody>
          <a:bodyPr wrap="square" lIns="0" tIns="0" rIns="0" bIns="0">
            <a:spAutoFit/>
          </a:bodyPr>
          <a:lstStyle/>
          <a:p>
            <a:r>
              <a:rPr lang="de-DE" sz="1500" b="0" i="0" dirty="0" smtClean="0">
                <a:solidFill>
                  <a:srgbClr val="323230"/>
                </a:solidFill>
                <a:latin typeface="Arial"/>
                <a:cs typeface="Arial"/>
              </a:rPr>
              <a:t>1.0</a:t>
            </a:r>
            <a:endParaRPr lang="de-DE" sz="1500" b="0" i="0" dirty="0">
              <a:solidFill>
                <a:srgbClr val="323230"/>
              </a:solidFill>
              <a:latin typeface="Arial"/>
              <a:cs typeface="Arial"/>
            </a:endParaRPr>
          </a:p>
        </p:txBody>
      </p:sp>
      <p:sp>
        <p:nvSpPr>
          <p:cNvPr id="6" name="Textplatzhalter 2"/>
          <p:cNvSpPr>
            <a:spLocks noGrp="1"/>
          </p:cNvSpPr>
          <p:nvPr>
            <p:ph type="body" idx="10" hasCustomPrompt="1"/>
          </p:nvPr>
        </p:nvSpPr>
        <p:spPr>
          <a:xfrm>
            <a:off x="432000" y="2329200"/>
            <a:ext cx="5760000" cy="2872800"/>
          </a:xfrm>
          <a:prstGeom prst="rect">
            <a:avLst/>
          </a:prstGeom>
        </p:spPr>
        <p:txBody>
          <a:bodyPr lIns="0" tIns="0" rIns="0" bIns="0" anchor="t"/>
          <a:lstStyle>
            <a:lvl1pPr marL="0" indent="0">
              <a:lnSpc>
                <a:spcPts val="2400"/>
              </a:lnSpc>
              <a:spcBef>
                <a:spcPts val="0"/>
              </a:spcBef>
              <a:buNone/>
              <a:defRPr sz="1800" b="0" i="0">
                <a:solidFill>
                  <a:srgbClr val="32323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Fließtext </a:t>
            </a:r>
            <a:r>
              <a:rPr lang="de-DE" dirty="0" err="1" smtClean="0"/>
              <a:t>endio</a:t>
            </a:r>
            <a:r>
              <a:rPr lang="de-DE" dirty="0" smtClean="0"/>
              <a:t> </a:t>
            </a:r>
            <a:r>
              <a:rPr lang="de-DE" dirty="0" err="1" smtClean="0"/>
              <a:t>eicient</a:t>
            </a:r>
            <a:r>
              <a:rPr lang="de-DE" dirty="0" smtClean="0"/>
              <a:t> </a:t>
            </a:r>
            <a:r>
              <a:rPr lang="de-DE" dirty="0" err="1" smtClean="0"/>
              <a:t>moluptam</a:t>
            </a:r>
            <a:r>
              <a:rPr lang="de-DE" dirty="0" smtClean="0"/>
              <a:t> </a:t>
            </a:r>
            <a:r>
              <a:rPr lang="de-DE" dirty="0" err="1" smtClean="0"/>
              <a:t>vendio</a:t>
            </a:r>
            <a:r>
              <a:rPr lang="de-DE" dirty="0" smtClean="0"/>
              <a:t>. </a:t>
            </a:r>
            <a:r>
              <a:rPr lang="de-DE" dirty="0" err="1" smtClean="0"/>
              <a:t>Namet</a:t>
            </a:r>
            <a:r>
              <a:rPr lang="de-DE" dirty="0" smtClean="0"/>
              <a:t> </a:t>
            </a:r>
            <a:r>
              <a:rPr lang="de-DE" dirty="0" err="1" smtClean="0"/>
              <a:t>ius</a:t>
            </a:r>
            <a:r>
              <a:rPr lang="de-DE" dirty="0" smtClean="0"/>
              <a:t> </a:t>
            </a:r>
            <a:r>
              <a:rPr lang="de-DE" dirty="0" err="1" smtClean="0"/>
              <a:t>sus</a:t>
            </a:r>
            <a:r>
              <a:rPr lang="de-DE" dirty="0" smtClean="0"/>
              <a:t> </a:t>
            </a:r>
            <a:r>
              <a:rPr lang="de-DE" dirty="0" err="1" smtClean="0"/>
              <a:t>ciendi</a:t>
            </a:r>
            <a:r>
              <a:rPr lang="de-DE" dirty="0" smtClean="0"/>
              <a:t> </a:t>
            </a:r>
            <a:r>
              <a:rPr lang="de-DE" dirty="0" err="1" smtClean="0"/>
              <a:t>ut</a:t>
            </a:r>
            <a:r>
              <a:rPr lang="de-DE" dirty="0" smtClean="0"/>
              <a:t> </a:t>
            </a:r>
            <a:r>
              <a:rPr lang="de-DE" dirty="0" err="1" smtClean="0"/>
              <a:t>earia</a:t>
            </a:r>
            <a:r>
              <a:rPr lang="de-DE" dirty="0" smtClean="0"/>
              <a:t> </a:t>
            </a:r>
            <a:r>
              <a:rPr lang="de-DE" dirty="0" err="1" smtClean="0"/>
              <a:t>solupta</a:t>
            </a:r>
            <a:r>
              <a:rPr lang="de-DE" dirty="0" smtClean="0"/>
              <a:t> </a:t>
            </a:r>
            <a:r>
              <a:rPr lang="de-DE" dirty="0" err="1" smtClean="0"/>
              <a:t>sperum</a:t>
            </a:r>
            <a:r>
              <a:rPr lang="de-DE" dirty="0" smtClean="0"/>
              <a:t> </a:t>
            </a:r>
            <a:r>
              <a:rPr lang="de-DE" dirty="0" err="1" smtClean="0"/>
              <a:t>as</a:t>
            </a:r>
            <a:r>
              <a:rPr lang="de-DE" dirty="0" smtClean="0"/>
              <a:t> </a:t>
            </a:r>
            <a:r>
              <a:rPr lang="de-DE" dirty="0" err="1" smtClean="0"/>
              <a:t>deleste</a:t>
            </a:r>
            <a:r>
              <a:rPr lang="de-DE" dirty="0" smtClean="0"/>
              <a:t> </a:t>
            </a:r>
            <a:r>
              <a:rPr lang="de-DE" dirty="0" err="1" smtClean="0"/>
              <a:t>est</a:t>
            </a:r>
            <a:r>
              <a:rPr lang="de-DE" dirty="0" smtClean="0"/>
              <a:t> </a:t>
            </a:r>
            <a:r>
              <a:rPr lang="de-DE" dirty="0" err="1" smtClean="0"/>
              <a:t>ernatibus</a:t>
            </a:r>
            <a:r>
              <a:rPr lang="de-DE" dirty="0" smtClean="0"/>
              <a:t> </a:t>
            </a:r>
            <a:r>
              <a:rPr lang="de-DE" dirty="0" err="1" smtClean="0"/>
              <a:t>dolupta</a:t>
            </a:r>
            <a:r>
              <a:rPr lang="de-DE" dirty="0" smtClean="0"/>
              <a:t> ab </a:t>
            </a:r>
            <a:r>
              <a:rPr lang="de-DE" dirty="0" err="1" smtClean="0"/>
              <a:t>iundaep</a:t>
            </a:r>
            <a:r>
              <a:rPr lang="de-DE" dirty="0" smtClean="0"/>
              <a:t> </a:t>
            </a:r>
            <a:r>
              <a:rPr lang="de-DE" dirty="0" err="1" smtClean="0"/>
              <a:t>eratem</a:t>
            </a:r>
            <a:r>
              <a:rPr lang="de-DE" dirty="0" smtClean="0"/>
              <a:t> </a:t>
            </a:r>
            <a:r>
              <a:rPr lang="de-DE" dirty="0" err="1" smtClean="0"/>
              <a:t>qui</a:t>
            </a:r>
            <a:r>
              <a:rPr lang="de-DE" dirty="0" smtClean="0"/>
              <a:t> am </a:t>
            </a:r>
            <a:r>
              <a:rPr lang="de-DE" dirty="0" err="1" smtClean="0"/>
              <a:t>alis</a:t>
            </a:r>
            <a:r>
              <a:rPr lang="de-DE" dirty="0" smtClean="0"/>
              <a:t> </a:t>
            </a:r>
            <a:r>
              <a:rPr lang="de-DE" dirty="0" err="1" smtClean="0"/>
              <a:t>eta</a:t>
            </a:r>
            <a:r>
              <a:rPr lang="de-DE" dirty="0" smtClean="0"/>
              <a:t> </a:t>
            </a:r>
            <a:r>
              <a:rPr lang="de-DE" dirty="0" err="1" smtClean="0"/>
              <a:t>evelendam</a:t>
            </a:r>
            <a:r>
              <a:rPr lang="de-DE" dirty="0" smtClean="0"/>
              <a:t> </a:t>
            </a:r>
            <a:r>
              <a:rPr lang="de-DE" dirty="0" err="1" smtClean="0"/>
              <a:t>alit</a:t>
            </a:r>
            <a:r>
              <a:rPr lang="de-DE" dirty="0" smtClean="0"/>
              <a:t> et </a:t>
            </a:r>
            <a:r>
              <a:rPr lang="de-DE" dirty="0" err="1" smtClean="0"/>
              <a:t>ut</a:t>
            </a:r>
            <a:r>
              <a:rPr lang="de-DE" dirty="0" smtClean="0"/>
              <a:t> </a:t>
            </a:r>
            <a:r>
              <a:rPr lang="de-DE" dirty="0" err="1" smtClean="0"/>
              <a:t>lantemp</a:t>
            </a:r>
            <a:r>
              <a:rPr lang="de-DE" dirty="0" smtClean="0"/>
              <a:t> </a:t>
            </a:r>
            <a:r>
              <a:rPr lang="de-DE" dirty="0" err="1" smtClean="0"/>
              <a:t>ellisci</a:t>
            </a:r>
            <a:r>
              <a:rPr lang="de-DE" dirty="0" smtClean="0"/>
              <a:t> </a:t>
            </a:r>
            <a:r>
              <a:rPr lang="de-DE" dirty="0" err="1" smtClean="0"/>
              <a:t>dolorem</a:t>
            </a:r>
            <a:r>
              <a:rPr lang="de-DE" dirty="0" smtClean="0"/>
              <a:t> </a:t>
            </a:r>
            <a:r>
              <a:rPr lang="de-DE" dirty="0" err="1" smtClean="0"/>
              <a:t>oluptat</a:t>
            </a:r>
            <a:r>
              <a:rPr lang="de-DE" dirty="0" smtClean="0"/>
              <a:t> </a:t>
            </a:r>
            <a:r>
              <a:rPr lang="de-DE" dirty="0" err="1" smtClean="0"/>
              <a:t>eaqui</a:t>
            </a:r>
            <a:r>
              <a:rPr lang="de-DE" dirty="0" smtClean="0"/>
              <a:t> </a:t>
            </a:r>
            <a:r>
              <a:rPr lang="de-DE" dirty="0" err="1" smtClean="0"/>
              <a:t>ut</a:t>
            </a:r>
            <a:r>
              <a:rPr lang="de-DE" dirty="0" smtClean="0"/>
              <a:t> </a:t>
            </a:r>
            <a:r>
              <a:rPr lang="de-DE" dirty="0" err="1" smtClean="0"/>
              <a:t>odipie</a:t>
            </a:r>
            <a:r>
              <a:rPr lang="de-DE" dirty="0" smtClean="0"/>
              <a:t> </a:t>
            </a:r>
            <a:r>
              <a:rPr lang="de-DE" dirty="0" err="1" smtClean="0"/>
              <a:t>ante</a:t>
            </a:r>
            <a:r>
              <a:rPr lang="de-DE" dirty="0" smtClean="0"/>
              <a:t> </a:t>
            </a:r>
            <a:r>
              <a:rPr lang="de-DE" dirty="0" err="1" smtClean="0"/>
              <a:t>que</a:t>
            </a:r>
            <a:r>
              <a:rPr lang="de-DE" dirty="0" smtClean="0"/>
              <a:t> </a:t>
            </a:r>
            <a:r>
              <a:rPr lang="de-DE" dirty="0" err="1" smtClean="0"/>
              <a:t>dolecescil</a:t>
            </a:r>
            <a:r>
              <a:rPr lang="de-DE" dirty="0" smtClean="0"/>
              <a:t> </a:t>
            </a:r>
            <a:r>
              <a:rPr lang="de-DE" dirty="0" err="1" smtClean="0"/>
              <a:t>eaquia</a:t>
            </a:r>
            <a:r>
              <a:rPr lang="de-DE" dirty="0" smtClean="0"/>
              <a:t> </a:t>
            </a:r>
            <a:r>
              <a:rPr lang="de-DE" dirty="0" err="1" smtClean="0"/>
              <a:t>voluptatem</a:t>
            </a:r>
            <a:r>
              <a:rPr lang="de-DE" dirty="0" smtClean="0"/>
              <a:t> </a:t>
            </a:r>
            <a:r>
              <a:rPr lang="de-DE" dirty="0" err="1" smtClean="0"/>
              <a:t>que</a:t>
            </a:r>
            <a:r>
              <a:rPr lang="de-DE" dirty="0" smtClean="0"/>
              <a:t> </a:t>
            </a:r>
            <a:r>
              <a:rPr lang="de-DE" dirty="0" err="1" smtClean="0"/>
              <a:t>nat</a:t>
            </a:r>
            <a:r>
              <a:rPr lang="de-DE" dirty="0" smtClean="0"/>
              <a:t> </a:t>
            </a:r>
            <a:r>
              <a:rPr lang="de-DE" dirty="0" err="1" smtClean="0"/>
              <a:t>rempor</a:t>
            </a:r>
            <a:r>
              <a:rPr lang="de-DE" dirty="0" smtClean="0"/>
              <a:t> </a:t>
            </a:r>
            <a:r>
              <a:rPr lang="de-DE" dirty="0" err="1" smtClean="0"/>
              <a:t>aperion</a:t>
            </a:r>
            <a:r>
              <a:rPr lang="de-DE" dirty="0" smtClean="0"/>
              <a:t> </a:t>
            </a:r>
            <a:r>
              <a:rPr lang="de-DE" dirty="0" err="1" smtClean="0"/>
              <a:t>rerum</a:t>
            </a:r>
            <a:r>
              <a:rPr lang="de-DE" dirty="0" smtClean="0"/>
              <a:t> et.</a:t>
            </a:r>
          </a:p>
        </p:txBody>
      </p:sp>
      <p:sp>
        <p:nvSpPr>
          <p:cNvPr id="7" name="Textplatzhalter 2"/>
          <p:cNvSpPr>
            <a:spLocks noGrp="1"/>
          </p:cNvSpPr>
          <p:nvPr>
            <p:ph type="body" idx="11" hasCustomPrompt="1"/>
          </p:nvPr>
        </p:nvSpPr>
        <p:spPr>
          <a:xfrm>
            <a:off x="432000" y="1295400"/>
            <a:ext cx="5760000" cy="553998"/>
          </a:xfrm>
          <a:prstGeom prst="rect">
            <a:avLst/>
          </a:prstGeom>
        </p:spPr>
        <p:txBody>
          <a:bodyPr wrap="square" lIns="0" tIns="0" rIns="0" bIns="0" anchor="t">
            <a:spAutoFit/>
          </a:bodyPr>
          <a:lstStyle>
            <a:lvl1pPr marL="0" indent="0">
              <a:lnSpc>
                <a:spcPct val="100000"/>
              </a:lnSpc>
              <a:spcBef>
                <a:spcPts val="0"/>
              </a:spcBef>
              <a:spcAft>
                <a:spcPts val="600"/>
              </a:spcAft>
              <a:buNone/>
              <a:defRPr sz="3600" b="0" i="0">
                <a:solidFill>
                  <a:srgbClr val="32323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Überschrift</a:t>
            </a:r>
          </a:p>
        </p:txBody>
      </p:sp>
      <p:sp>
        <p:nvSpPr>
          <p:cNvPr id="8" name="Textplatzhalter 2"/>
          <p:cNvSpPr>
            <a:spLocks noGrp="1"/>
          </p:cNvSpPr>
          <p:nvPr>
            <p:ph type="body" idx="12" hasCustomPrompt="1"/>
          </p:nvPr>
        </p:nvSpPr>
        <p:spPr>
          <a:xfrm>
            <a:off x="432000" y="2001600"/>
            <a:ext cx="5760000" cy="276999"/>
          </a:xfrm>
          <a:prstGeom prst="rect">
            <a:avLst/>
          </a:prstGeom>
        </p:spPr>
        <p:txBody>
          <a:bodyPr wrap="square" lIns="0" tIns="0" rIns="0" bIns="0" anchor="t">
            <a:spAutoFit/>
          </a:bodyPr>
          <a:lstStyle>
            <a:lvl1pPr marL="0" indent="0">
              <a:lnSpc>
                <a:spcPct val="100000"/>
              </a:lnSpc>
              <a:spcBef>
                <a:spcPts val="0"/>
              </a:spcBef>
              <a:spcAft>
                <a:spcPts val="600"/>
              </a:spcAft>
              <a:buNone/>
              <a:defRPr sz="1800" b="1" i="0">
                <a:solidFill>
                  <a:srgbClr val="32323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Zwischenüberschrift</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Überschrift, Zwischenüberschriift und Fließtex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Rechteck 10"/>
          <p:cNvSpPr/>
          <p:nvPr userDrawn="1"/>
        </p:nvSpPr>
        <p:spPr>
          <a:xfrm>
            <a:off x="457200" y="710668"/>
            <a:ext cx="685800" cy="230832"/>
          </a:xfrm>
          <a:prstGeom prst="rect">
            <a:avLst/>
          </a:prstGeom>
        </p:spPr>
        <p:txBody>
          <a:bodyPr wrap="square" lIns="0" tIns="0" rIns="0" bIns="0">
            <a:spAutoFit/>
          </a:bodyPr>
          <a:lstStyle/>
          <a:p>
            <a:r>
              <a:rPr lang="de-DE" sz="1500" b="0" i="0" dirty="0" smtClean="0">
                <a:solidFill>
                  <a:srgbClr val="323230"/>
                </a:solidFill>
                <a:latin typeface="Arial"/>
                <a:cs typeface="Arial"/>
              </a:rPr>
              <a:t>1.0</a:t>
            </a:r>
            <a:endParaRPr lang="de-DE" sz="1500" b="0" i="0" dirty="0">
              <a:solidFill>
                <a:srgbClr val="323230"/>
              </a:solidFill>
              <a:latin typeface="Arial"/>
              <a:cs typeface="Arial"/>
            </a:endParaRPr>
          </a:p>
        </p:txBody>
      </p:sp>
      <p:sp>
        <p:nvSpPr>
          <p:cNvPr id="6" name="Textplatzhalter 2"/>
          <p:cNvSpPr>
            <a:spLocks noGrp="1"/>
          </p:cNvSpPr>
          <p:nvPr>
            <p:ph type="body" idx="10" hasCustomPrompt="1"/>
          </p:nvPr>
        </p:nvSpPr>
        <p:spPr>
          <a:xfrm>
            <a:off x="432000" y="2329200"/>
            <a:ext cx="5760000" cy="2872800"/>
          </a:xfrm>
          <a:prstGeom prst="rect">
            <a:avLst/>
          </a:prstGeom>
        </p:spPr>
        <p:txBody>
          <a:bodyPr lIns="0" tIns="0" rIns="0" bIns="0" anchor="t"/>
          <a:lstStyle>
            <a:lvl1pPr marL="0" indent="0">
              <a:lnSpc>
                <a:spcPts val="2400"/>
              </a:lnSpc>
              <a:spcBef>
                <a:spcPts val="0"/>
              </a:spcBef>
              <a:buNone/>
              <a:defRPr sz="1800" b="0" i="0">
                <a:solidFill>
                  <a:srgbClr val="32323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Fließtext </a:t>
            </a:r>
            <a:r>
              <a:rPr lang="de-DE" dirty="0" err="1" smtClean="0"/>
              <a:t>endio</a:t>
            </a:r>
            <a:r>
              <a:rPr lang="de-DE" dirty="0" smtClean="0"/>
              <a:t> </a:t>
            </a:r>
            <a:r>
              <a:rPr lang="de-DE" dirty="0" err="1" smtClean="0"/>
              <a:t>eicient</a:t>
            </a:r>
            <a:r>
              <a:rPr lang="de-DE" dirty="0" smtClean="0"/>
              <a:t> </a:t>
            </a:r>
            <a:r>
              <a:rPr lang="de-DE" dirty="0" err="1" smtClean="0"/>
              <a:t>moluptam</a:t>
            </a:r>
            <a:r>
              <a:rPr lang="de-DE" dirty="0" smtClean="0"/>
              <a:t> </a:t>
            </a:r>
            <a:r>
              <a:rPr lang="de-DE" dirty="0" err="1" smtClean="0"/>
              <a:t>vendio</a:t>
            </a:r>
            <a:r>
              <a:rPr lang="de-DE" dirty="0" smtClean="0"/>
              <a:t>. </a:t>
            </a:r>
            <a:r>
              <a:rPr lang="de-DE" dirty="0" err="1" smtClean="0"/>
              <a:t>Namet</a:t>
            </a:r>
            <a:r>
              <a:rPr lang="de-DE" dirty="0" smtClean="0"/>
              <a:t> </a:t>
            </a:r>
            <a:r>
              <a:rPr lang="de-DE" dirty="0" err="1" smtClean="0"/>
              <a:t>ius</a:t>
            </a:r>
            <a:r>
              <a:rPr lang="de-DE" dirty="0" smtClean="0"/>
              <a:t> </a:t>
            </a:r>
            <a:r>
              <a:rPr lang="de-DE" dirty="0" err="1" smtClean="0"/>
              <a:t>sus</a:t>
            </a:r>
            <a:r>
              <a:rPr lang="de-DE" dirty="0" smtClean="0"/>
              <a:t> </a:t>
            </a:r>
            <a:r>
              <a:rPr lang="de-DE" dirty="0" err="1" smtClean="0"/>
              <a:t>ciendi</a:t>
            </a:r>
            <a:r>
              <a:rPr lang="de-DE" dirty="0" smtClean="0"/>
              <a:t> </a:t>
            </a:r>
            <a:r>
              <a:rPr lang="de-DE" dirty="0" err="1" smtClean="0"/>
              <a:t>ut</a:t>
            </a:r>
            <a:r>
              <a:rPr lang="de-DE" dirty="0" smtClean="0"/>
              <a:t> </a:t>
            </a:r>
            <a:r>
              <a:rPr lang="de-DE" dirty="0" err="1" smtClean="0"/>
              <a:t>earia</a:t>
            </a:r>
            <a:r>
              <a:rPr lang="de-DE" dirty="0" smtClean="0"/>
              <a:t> </a:t>
            </a:r>
            <a:r>
              <a:rPr lang="de-DE" dirty="0" err="1" smtClean="0"/>
              <a:t>solupta</a:t>
            </a:r>
            <a:r>
              <a:rPr lang="de-DE" dirty="0" smtClean="0"/>
              <a:t> </a:t>
            </a:r>
            <a:r>
              <a:rPr lang="de-DE" dirty="0" err="1" smtClean="0"/>
              <a:t>sperum</a:t>
            </a:r>
            <a:r>
              <a:rPr lang="de-DE" dirty="0" smtClean="0"/>
              <a:t> </a:t>
            </a:r>
            <a:r>
              <a:rPr lang="de-DE" dirty="0" err="1" smtClean="0"/>
              <a:t>as</a:t>
            </a:r>
            <a:r>
              <a:rPr lang="de-DE" dirty="0" smtClean="0"/>
              <a:t> </a:t>
            </a:r>
            <a:r>
              <a:rPr lang="de-DE" dirty="0" err="1" smtClean="0"/>
              <a:t>deleste</a:t>
            </a:r>
            <a:r>
              <a:rPr lang="de-DE" dirty="0" smtClean="0"/>
              <a:t> </a:t>
            </a:r>
            <a:r>
              <a:rPr lang="de-DE" dirty="0" err="1" smtClean="0"/>
              <a:t>est</a:t>
            </a:r>
            <a:r>
              <a:rPr lang="de-DE" dirty="0" smtClean="0"/>
              <a:t> </a:t>
            </a:r>
            <a:r>
              <a:rPr lang="de-DE" dirty="0" err="1" smtClean="0"/>
              <a:t>ernatibus</a:t>
            </a:r>
            <a:r>
              <a:rPr lang="de-DE" dirty="0" smtClean="0"/>
              <a:t> </a:t>
            </a:r>
            <a:r>
              <a:rPr lang="de-DE" dirty="0" err="1" smtClean="0"/>
              <a:t>dolupta</a:t>
            </a:r>
            <a:r>
              <a:rPr lang="de-DE" dirty="0" smtClean="0"/>
              <a:t> ab </a:t>
            </a:r>
            <a:r>
              <a:rPr lang="de-DE" dirty="0" err="1" smtClean="0"/>
              <a:t>iundaep</a:t>
            </a:r>
            <a:r>
              <a:rPr lang="de-DE" dirty="0" smtClean="0"/>
              <a:t> </a:t>
            </a:r>
            <a:r>
              <a:rPr lang="de-DE" dirty="0" err="1" smtClean="0"/>
              <a:t>eratem</a:t>
            </a:r>
            <a:r>
              <a:rPr lang="de-DE" dirty="0" smtClean="0"/>
              <a:t> </a:t>
            </a:r>
            <a:r>
              <a:rPr lang="de-DE" dirty="0" err="1" smtClean="0"/>
              <a:t>qui</a:t>
            </a:r>
            <a:r>
              <a:rPr lang="de-DE" dirty="0" smtClean="0"/>
              <a:t> am </a:t>
            </a:r>
            <a:r>
              <a:rPr lang="de-DE" dirty="0" err="1" smtClean="0"/>
              <a:t>alis</a:t>
            </a:r>
            <a:r>
              <a:rPr lang="de-DE" dirty="0" smtClean="0"/>
              <a:t> </a:t>
            </a:r>
            <a:r>
              <a:rPr lang="de-DE" dirty="0" err="1" smtClean="0"/>
              <a:t>eta</a:t>
            </a:r>
            <a:r>
              <a:rPr lang="de-DE" dirty="0" smtClean="0"/>
              <a:t> </a:t>
            </a:r>
            <a:r>
              <a:rPr lang="de-DE" dirty="0" err="1" smtClean="0"/>
              <a:t>evelendam</a:t>
            </a:r>
            <a:r>
              <a:rPr lang="de-DE" dirty="0" smtClean="0"/>
              <a:t> </a:t>
            </a:r>
            <a:r>
              <a:rPr lang="de-DE" dirty="0" err="1" smtClean="0"/>
              <a:t>alit</a:t>
            </a:r>
            <a:r>
              <a:rPr lang="de-DE" dirty="0" smtClean="0"/>
              <a:t> et </a:t>
            </a:r>
            <a:r>
              <a:rPr lang="de-DE" dirty="0" err="1" smtClean="0"/>
              <a:t>ut</a:t>
            </a:r>
            <a:r>
              <a:rPr lang="de-DE" dirty="0" smtClean="0"/>
              <a:t> </a:t>
            </a:r>
            <a:r>
              <a:rPr lang="de-DE" dirty="0" err="1" smtClean="0"/>
              <a:t>lantemp</a:t>
            </a:r>
            <a:r>
              <a:rPr lang="de-DE" dirty="0" smtClean="0"/>
              <a:t> </a:t>
            </a:r>
            <a:r>
              <a:rPr lang="de-DE" dirty="0" err="1" smtClean="0"/>
              <a:t>ellisci</a:t>
            </a:r>
            <a:r>
              <a:rPr lang="de-DE" dirty="0" smtClean="0"/>
              <a:t> </a:t>
            </a:r>
            <a:r>
              <a:rPr lang="de-DE" dirty="0" err="1" smtClean="0"/>
              <a:t>dolorem</a:t>
            </a:r>
            <a:r>
              <a:rPr lang="de-DE" dirty="0" smtClean="0"/>
              <a:t> </a:t>
            </a:r>
            <a:r>
              <a:rPr lang="de-DE" dirty="0" err="1" smtClean="0"/>
              <a:t>oluptat</a:t>
            </a:r>
            <a:r>
              <a:rPr lang="de-DE" dirty="0" smtClean="0"/>
              <a:t> </a:t>
            </a:r>
            <a:r>
              <a:rPr lang="de-DE" dirty="0" err="1" smtClean="0"/>
              <a:t>eaqui</a:t>
            </a:r>
            <a:r>
              <a:rPr lang="de-DE" dirty="0" smtClean="0"/>
              <a:t> </a:t>
            </a:r>
            <a:r>
              <a:rPr lang="de-DE" dirty="0" err="1" smtClean="0"/>
              <a:t>ut</a:t>
            </a:r>
            <a:r>
              <a:rPr lang="de-DE" dirty="0" smtClean="0"/>
              <a:t> </a:t>
            </a:r>
            <a:r>
              <a:rPr lang="de-DE" dirty="0" err="1" smtClean="0"/>
              <a:t>odipie</a:t>
            </a:r>
            <a:r>
              <a:rPr lang="de-DE" dirty="0" smtClean="0"/>
              <a:t> </a:t>
            </a:r>
            <a:r>
              <a:rPr lang="de-DE" dirty="0" err="1" smtClean="0"/>
              <a:t>ante</a:t>
            </a:r>
            <a:r>
              <a:rPr lang="de-DE" dirty="0" smtClean="0"/>
              <a:t> </a:t>
            </a:r>
            <a:r>
              <a:rPr lang="de-DE" dirty="0" err="1" smtClean="0"/>
              <a:t>que</a:t>
            </a:r>
            <a:r>
              <a:rPr lang="de-DE" dirty="0" smtClean="0"/>
              <a:t> </a:t>
            </a:r>
            <a:r>
              <a:rPr lang="de-DE" dirty="0" err="1" smtClean="0"/>
              <a:t>dolecescil</a:t>
            </a:r>
            <a:r>
              <a:rPr lang="de-DE" dirty="0" smtClean="0"/>
              <a:t> </a:t>
            </a:r>
            <a:r>
              <a:rPr lang="de-DE" dirty="0" err="1" smtClean="0"/>
              <a:t>eaquia</a:t>
            </a:r>
            <a:r>
              <a:rPr lang="de-DE" dirty="0" smtClean="0"/>
              <a:t> </a:t>
            </a:r>
            <a:r>
              <a:rPr lang="de-DE" dirty="0" err="1" smtClean="0"/>
              <a:t>voluptatem</a:t>
            </a:r>
            <a:r>
              <a:rPr lang="de-DE" dirty="0" smtClean="0"/>
              <a:t> </a:t>
            </a:r>
            <a:r>
              <a:rPr lang="de-DE" dirty="0" err="1" smtClean="0"/>
              <a:t>que</a:t>
            </a:r>
            <a:r>
              <a:rPr lang="de-DE" dirty="0" smtClean="0"/>
              <a:t> </a:t>
            </a:r>
            <a:r>
              <a:rPr lang="de-DE" dirty="0" err="1" smtClean="0"/>
              <a:t>nat</a:t>
            </a:r>
            <a:r>
              <a:rPr lang="de-DE" dirty="0" smtClean="0"/>
              <a:t> </a:t>
            </a:r>
            <a:r>
              <a:rPr lang="de-DE" dirty="0" err="1" smtClean="0"/>
              <a:t>rempor</a:t>
            </a:r>
            <a:r>
              <a:rPr lang="de-DE" dirty="0" smtClean="0"/>
              <a:t> </a:t>
            </a:r>
            <a:r>
              <a:rPr lang="de-DE" dirty="0" err="1" smtClean="0"/>
              <a:t>aperion</a:t>
            </a:r>
            <a:r>
              <a:rPr lang="de-DE" dirty="0" smtClean="0"/>
              <a:t> </a:t>
            </a:r>
            <a:r>
              <a:rPr lang="de-DE" dirty="0" err="1" smtClean="0"/>
              <a:t>rerum</a:t>
            </a:r>
            <a:r>
              <a:rPr lang="de-DE" dirty="0" smtClean="0"/>
              <a:t> et.</a:t>
            </a:r>
          </a:p>
        </p:txBody>
      </p:sp>
      <p:sp>
        <p:nvSpPr>
          <p:cNvPr id="7" name="Textplatzhalter 2"/>
          <p:cNvSpPr>
            <a:spLocks noGrp="1"/>
          </p:cNvSpPr>
          <p:nvPr>
            <p:ph type="body" idx="11" hasCustomPrompt="1"/>
          </p:nvPr>
        </p:nvSpPr>
        <p:spPr>
          <a:xfrm>
            <a:off x="432000" y="1295400"/>
            <a:ext cx="5760000" cy="553998"/>
          </a:xfrm>
          <a:prstGeom prst="rect">
            <a:avLst/>
          </a:prstGeom>
        </p:spPr>
        <p:txBody>
          <a:bodyPr wrap="square" lIns="0" tIns="0" rIns="0" bIns="0" anchor="t">
            <a:spAutoFit/>
          </a:bodyPr>
          <a:lstStyle>
            <a:lvl1pPr marL="0" indent="0">
              <a:lnSpc>
                <a:spcPct val="100000"/>
              </a:lnSpc>
              <a:spcBef>
                <a:spcPts val="0"/>
              </a:spcBef>
              <a:spcAft>
                <a:spcPts val="600"/>
              </a:spcAft>
              <a:buNone/>
              <a:defRPr sz="3600" b="0" i="0">
                <a:solidFill>
                  <a:srgbClr val="32323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Überschrift</a:t>
            </a:r>
          </a:p>
        </p:txBody>
      </p:sp>
      <p:sp>
        <p:nvSpPr>
          <p:cNvPr id="8" name="Textplatzhalter 2"/>
          <p:cNvSpPr>
            <a:spLocks noGrp="1"/>
          </p:cNvSpPr>
          <p:nvPr>
            <p:ph type="body" idx="12" hasCustomPrompt="1"/>
          </p:nvPr>
        </p:nvSpPr>
        <p:spPr>
          <a:xfrm>
            <a:off x="432000" y="2001600"/>
            <a:ext cx="5760000" cy="276999"/>
          </a:xfrm>
          <a:prstGeom prst="rect">
            <a:avLst/>
          </a:prstGeom>
        </p:spPr>
        <p:txBody>
          <a:bodyPr wrap="square" lIns="0" tIns="0" rIns="0" bIns="0" anchor="t">
            <a:spAutoFit/>
          </a:bodyPr>
          <a:lstStyle>
            <a:lvl1pPr marL="0" indent="0">
              <a:lnSpc>
                <a:spcPct val="100000"/>
              </a:lnSpc>
              <a:spcBef>
                <a:spcPts val="0"/>
              </a:spcBef>
              <a:spcAft>
                <a:spcPts val="600"/>
              </a:spcAft>
              <a:buNone/>
              <a:defRPr sz="1800" b="1" i="0">
                <a:solidFill>
                  <a:srgbClr val="CD092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Zwischenüberschrift</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Überschrift und List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Rechteck 10"/>
          <p:cNvSpPr/>
          <p:nvPr userDrawn="1"/>
        </p:nvSpPr>
        <p:spPr>
          <a:xfrm>
            <a:off x="457200" y="710668"/>
            <a:ext cx="685800" cy="230832"/>
          </a:xfrm>
          <a:prstGeom prst="rect">
            <a:avLst/>
          </a:prstGeom>
        </p:spPr>
        <p:txBody>
          <a:bodyPr wrap="square" lIns="0" tIns="0" rIns="0" bIns="0">
            <a:spAutoFit/>
          </a:bodyPr>
          <a:lstStyle/>
          <a:p>
            <a:r>
              <a:rPr lang="de-DE" sz="1500" b="0" i="0" dirty="0" smtClean="0">
                <a:solidFill>
                  <a:srgbClr val="333333"/>
                </a:solidFill>
                <a:latin typeface="Arial"/>
                <a:cs typeface="Arial"/>
              </a:rPr>
              <a:t>1.0</a:t>
            </a:r>
            <a:endParaRPr lang="de-DE" sz="1500" b="0" i="0" dirty="0">
              <a:solidFill>
                <a:srgbClr val="333333"/>
              </a:solidFill>
              <a:latin typeface="Arial"/>
              <a:cs typeface="Arial"/>
            </a:endParaRPr>
          </a:p>
        </p:txBody>
      </p:sp>
      <p:sp>
        <p:nvSpPr>
          <p:cNvPr id="5" name="Vertikaler Textplatzhalter 2"/>
          <p:cNvSpPr>
            <a:spLocks noGrp="1"/>
          </p:cNvSpPr>
          <p:nvPr>
            <p:ph type="body" orient="vert" idx="1" hasCustomPrompt="1"/>
          </p:nvPr>
        </p:nvSpPr>
        <p:spPr>
          <a:xfrm>
            <a:off x="457200" y="2026800"/>
            <a:ext cx="5715000" cy="3764400"/>
          </a:xfrm>
          <a:prstGeom prst="rect">
            <a:avLst/>
          </a:prstGeom>
        </p:spPr>
        <p:txBody>
          <a:bodyPr lIns="0" tIns="0" rIns="0" bIns="0"/>
          <a:lstStyle>
            <a:lvl1pPr marL="180000" marR="0" indent="-180000" algn="l" defTabSz="457200" rtl="0" eaLnBrk="1" fontAlgn="auto" latinLnBrk="0" hangingPunct="1">
              <a:lnSpc>
                <a:spcPts val="3000"/>
              </a:lnSpc>
              <a:spcBef>
                <a:spcPts val="125"/>
              </a:spcBef>
              <a:spcAft>
                <a:spcPts val="0"/>
              </a:spcAft>
              <a:buClr>
                <a:srgbClr val="AF151B"/>
              </a:buClr>
              <a:buSzPct val="100000"/>
              <a:buFont typeface="Wingdings" charset="2"/>
              <a:buChar char="§"/>
              <a:tabLst/>
              <a:defRPr sz="1800" baseline="0">
                <a:solidFill>
                  <a:srgbClr val="333333"/>
                </a:solidFill>
                <a:latin typeface="Arial" pitchFamily="34" charset="0"/>
                <a:cs typeface="Arial" pitchFamily="34" charset="0"/>
              </a:defRPr>
            </a:lvl1pPr>
            <a:lvl2pPr>
              <a:lnSpc>
                <a:spcPts val="4000"/>
              </a:lnSpc>
              <a:buClr>
                <a:srgbClr val="747474"/>
              </a:buClr>
              <a:buSzPct val="150000"/>
              <a:buFont typeface="Wingdings" pitchFamily="2" charset="2"/>
              <a:buChar char="§"/>
              <a:defRPr sz="2000" baseline="0">
                <a:solidFill>
                  <a:srgbClr val="454545"/>
                </a:solidFill>
                <a:latin typeface="Arial" pitchFamily="34" charset="0"/>
                <a:cs typeface="Arial" pitchFamily="34" charset="0"/>
              </a:defRPr>
            </a:lvl2pPr>
            <a:lvl3pPr>
              <a:buFont typeface="Wingdings" pitchFamily="2" charset="2"/>
              <a:buChar char="§"/>
              <a:defRPr sz="2000">
                <a:solidFill>
                  <a:srgbClr val="454545"/>
                </a:solidFill>
                <a:latin typeface="Arial" pitchFamily="34" charset="0"/>
                <a:cs typeface="Arial" pitchFamily="34" charset="0"/>
              </a:defRPr>
            </a:lvl3pPr>
            <a:lvl4pPr>
              <a:buFont typeface="Wingdings" pitchFamily="2" charset="2"/>
              <a:buChar char="§"/>
              <a:defRPr>
                <a:solidFill>
                  <a:srgbClr val="454545"/>
                </a:solidFill>
              </a:defRPr>
            </a:lvl4pPr>
            <a:lvl5pPr>
              <a:buFont typeface="Wingdings" pitchFamily="2" charset="2"/>
              <a:buChar char="§"/>
              <a:defRPr>
                <a:solidFill>
                  <a:srgbClr val="454545"/>
                </a:solidFill>
              </a:defRPr>
            </a:lvl5pPr>
          </a:lstStyle>
          <a:p>
            <a:pPr lvl="0"/>
            <a:r>
              <a:rPr lang="de-DE" dirty="0" smtClean="0"/>
              <a:t>Textmasterformat bearbeiten</a:t>
            </a:r>
          </a:p>
          <a:p>
            <a:pPr lvl="0"/>
            <a:r>
              <a:rPr lang="de-DE" dirty="0" smtClean="0"/>
              <a:t>Textmasterformat bearbeiten</a:t>
            </a:r>
          </a:p>
          <a:p>
            <a:pPr marL="180000" marR="0" lvl="0" indent="-180000" algn="l" defTabSz="457200" rtl="0" eaLnBrk="1" fontAlgn="auto" latinLnBrk="0" hangingPunct="1">
              <a:lnSpc>
                <a:spcPts val="3000"/>
              </a:lnSpc>
              <a:spcBef>
                <a:spcPts val="125"/>
              </a:spcBef>
              <a:spcAft>
                <a:spcPts val="0"/>
              </a:spcAft>
              <a:buClr>
                <a:srgbClr val="AF151B"/>
              </a:buClr>
              <a:buSzPct val="100000"/>
              <a:buFont typeface="Wingdings" charset="2"/>
              <a:buChar char="§"/>
              <a:tabLst/>
              <a:defRPr/>
            </a:pPr>
            <a:r>
              <a:rPr lang="de-DE" dirty="0" smtClean="0"/>
              <a:t>Textmasterformat bearbeiten</a:t>
            </a:r>
          </a:p>
          <a:p>
            <a:pPr lvl="0"/>
            <a:endParaRPr lang="de-DE" dirty="0" smtClean="0"/>
          </a:p>
          <a:p>
            <a:pPr marL="180000" marR="0" lvl="0" indent="-180000" algn="l" defTabSz="457200" rtl="0" eaLnBrk="1" fontAlgn="auto" latinLnBrk="0" hangingPunct="1">
              <a:lnSpc>
                <a:spcPts val="3600"/>
              </a:lnSpc>
              <a:spcBef>
                <a:spcPts val="125"/>
              </a:spcBef>
              <a:spcAft>
                <a:spcPts val="0"/>
              </a:spcAft>
              <a:buClr>
                <a:srgbClr val="AF151B"/>
              </a:buClr>
              <a:buSzPct val="100000"/>
              <a:buFont typeface="Wingdings" charset="2"/>
              <a:buChar char="§"/>
              <a:tabLst/>
              <a:defRPr/>
            </a:pPr>
            <a:endParaRPr lang="de-DE" dirty="0" smtClean="0"/>
          </a:p>
          <a:p>
            <a:pPr lvl="0"/>
            <a:endParaRPr lang="de-DE" dirty="0" smtClean="0"/>
          </a:p>
          <a:p>
            <a:pPr lvl="0"/>
            <a:endParaRPr lang="de-DE" dirty="0" smtClean="0"/>
          </a:p>
        </p:txBody>
      </p:sp>
      <p:sp>
        <p:nvSpPr>
          <p:cNvPr id="6" name="Textplatzhalter 2"/>
          <p:cNvSpPr>
            <a:spLocks noGrp="1"/>
          </p:cNvSpPr>
          <p:nvPr>
            <p:ph type="body" idx="11" hasCustomPrompt="1"/>
          </p:nvPr>
        </p:nvSpPr>
        <p:spPr>
          <a:xfrm>
            <a:off x="431999" y="1295400"/>
            <a:ext cx="5732501" cy="553998"/>
          </a:xfrm>
          <a:prstGeom prst="rect">
            <a:avLst/>
          </a:prstGeom>
        </p:spPr>
        <p:txBody>
          <a:bodyPr wrap="square" lIns="0" tIns="0" rIns="0" bIns="0" anchor="t">
            <a:spAutoFit/>
          </a:bodyPr>
          <a:lstStyle>
            <a:lvl1pPr marL="0" indent="0">
              <a:lnSpc>
                <a:spcPct val="100000"/>
              </a:lnSpc>
              <a:spcBef>
                <a:spcPts val="0"/>
              </a:spcBef>
              <a:spcAft>
                <a:spcPts val="600"/>
              </a:spcAft>
              <a:buNone/>
              <a:defRPr sz="3600" b="0" i="0">
                <a:solidFill>
                  <a:srgbClr val="32323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Überschrift</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Überschrift, Liste und Bi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Rechteck 10"/>
          <p:cNvSpPr/>
          <p:nvPr userDrawn="1"/>
        </p:nvSpPr>
        <p:spPr>
          <a:xfrm>
            <a:off x="457200" y="710668"/>
            <a:ext cx="685800" cy="230832"/>
          </a:xfrm>
          <a:prstGeom prst="rect">
            <a:avLst/>
          </a:prstGeom>
        </p:spPr>
        <p:txBody>
          <a:bodyPr wrap="square" lIns="0" tIns="0" rIns="0" bIns="0">
            <a:spAutoFit/>
          </a:bodyPr>
          <a:lstStyle/>
          <a:p>
            <a:r>
              <a:rPr lang="de-DE" sz="1500" b="0" i="0" dirty="0" smtClean="0">
                <a:solidFill>
                  <a:srgbClr val="333333"/>
                </a:solidFill>
                <a:latin typeface="Arial"/>
                <a:cs typeface="Arial"/>
              </a:rPr>
              <a:t>1.1</a:t>
            </a:r>
            <a:endParaRPr lang="de-DE" sz="1500" b="0" i="0" dirty="0">
              <a:solidFill>
                <a:srgbClr val="333333"/>
              </a:solidFill>
              <a:latin typeface="Arial"/>
              <a:cs typeface="Arial"/>
            </a:endParaRPr>
          </a:p>
        </p:txBody>
      </p:sp>
      <p:sp>
        <p:nvSpPr>
          <p:cNvPr id="8" name="Bildplatzhalter 7"/>
          <p:cNvSpPr>
            <a:spLocks noGrp="1"/>
          </p:cNvSpPr>
          <p:nvPr>
            <p:ph type="pic" sz="quarter" idx="10"/>
          </p:nvPr>
        </p:nvSpPr>
        <p:spPr>
          <a:xfrm>
            <a:off x="5061000" y="1297800"/>
            <a:ext cx="3600000" cy="3600000"/>
          </a:xfrm>
          <a:prstGeom prst="rect">
            <a:avLst/>
          </a:prstGeom>
        </p:spPr>
        <p:txBody>
          <a:bodyPr vert="horz"/>
          <a:lstStyle/>
          <a:p>
            <a:endParaRPr lang="de-DE" dirty="0"/>
          </a:p>
        </p:txBody>
      </p:sp>
      <p:sp>
        <p:nvSpPr>
          <p:cNvPr id="6" name="Vertikaler Textplatzhalter 2"/>
          <p:cNvSpPr>
            <a:spLocks noGrp="1"/>
          </p:cNvSpPr>
          <p:nvPr>
            <p:ph type="body" orient="vert" idx="1" hasCustomPrompt="1"/>
          </p:nvPr>
        </p:nvSpPr>
        <p:spPr>
          <a:xfrm>
            <a:off x="457200" y="2026800"/>
            <a:ext cx="4279297" cy="3840600"/>
          </a:xfrm>
          <a:prstGeom prst="rect">
            <a:avLst/>
          </a:prstGeom>
        </p:spPr>
        <p:txBody>
          <a:bodyPr lIns="0" tIns="0" rIns="0" bIns="0"/>
          <a:lstStyle>
            <a:lvl1pPr marL="180000" marR="0" indent="-180000" algn="l" defTabSz="457200" rtl="0" eaLnBrk="1" fontAlgn="auto" latinLnBrk="0" hangingPunct="1">
              <a:lnSpc>
                <a:spcPts val="3000"/>
              </a:lnSpc>
              <a:spcBef>
                <a:spcPts val="125"/>
              </a:spcBef>
              <a:spcAft>
                <a:spcPts val="0"/>
              </a:spcAft>
              <a:buClr>
                <a:srgbClr val="AF151B"/>
              </a:buClr>
              <a:buSzPct val="100000"/>
              <a:buFont typeface="Wingdings" charset="2"/>
              <a:buChar char="§"/>
              <a:tabLst/>
              <a:defRPr sz="1800" baseline="0">
                <a:solidFill>
                  <a:srgbClr val="333333"/>
                </a:solidFill>
                <a:latin typeface="Arial" pitchFamily="34" charset="0"/>
                <a:cs typeface="Arial" pitchFamily="34" charset="0"/>
              </a:defRPr>
            </a:lvl1pPr>
            <a:lvl2pPr>
              <a:lnSpc>
                <a:spcPts val="4000"/>
              </a:lnSpc>
              <a:buClr>
                <a:srgbClr val="747474"/>
              </a:buClr>
              <a:buSzPct val="150000"/>
              <a:buFont typeface="Wingdings" pitchFamily="2" charset="2"/>
              <a:buChar char="§"/>
              <a:defRPr sz="2000" baseline="0">
                <a:solidFill>
                  <a:srgbClr val="454545"/>
                </a:solidFill>
                <a:latin typeface="Arial" pitchFamily="34" charset="0"/>
                <a:cs typeface="Arial" pitchFamily="34" charset="0"/>
              </a:defRPr>
            </a:lvl2pPr>
            <a:lvl3pPr>
              <a:buFont typeface="Wingdings" pitchFamily="2" charset="2"/>
              <a:buChar char="§"/>
              <a:defRPr sz="2000">
                <a:solidFill>
                  <a:srgbClr val="454545"/>
                </a:solidFill>
                <a:latin typeface="Arial" pitchFamily="34" charset="0"/>
                <a:cs typeface="Arial" pitchFamily="34" charset="0"/>
              </a:defRPr>
            </a:lvl3pPr>
            <a:lvl4pPr>
              <a:buFont typeface="Wingdings" pitchFamily="2" charset="2"/>
              <a:buChar char="§"/>
              <a:defRPr>
                <a:solidFill>
                  <a:srgbClr val="454545"/>
                </a:solidFill>
              </a:defRPr>
            </a:lvl4pPr>
            <a:lvl5pPr>
              <a:buFont typeface="Wingdings" pitchFamily="2" charset="2"/>
              <a:buChar char="§"/>
              <a:defRPr>
                <a:solidFill>
                  <a:srgbClr val="454545"/>
                </a:solidFill>
              </a:defRPr>
            </a:lvl5pPr>
          </a:lstStyle>
          <a:p>
            <a:pPr lvl="0"/>
            <a:r>
              <a:rPr lang="de-DE" dirty="0" smtClean="0"/>
              <a:t>Textmasterformat bearbeiten</a:t>
            </a:r>
          </a:p>
          <a:p>
            <a:pPr lvl="0"/>
            <a:r>
              <a:rPr lang="de-DE" dirty="0" smtClean="0"/>
              <a:t>Textmasterformat bearbeiten</a:t>
            </a:r>
          </a:p>
          <a:p>
            <a:pPr marL="180000" marR="0" lvl="0" indent="-180000" algn="l" defTabSz="457200" rtl="0" eaLnBrk="1" fontAlgn="auto" latinLnBrk="0" hangingPunct="1">
              <a:lnSpc>
                <a:spcPts val="3000"/>
              </a:lnSpc>
              <a:spcBef>
                <a:spcPts val="125"/>
              </a:spcBef>
              <a:spcAft>
                <a:spcPts val="0"/>
              </a:spcAft>
              <a:buClr>
                <a:srgbClr val="AF151B"/>
              </a:buClr>
              <a:buSzPct val="100000"/>
              <a:buFont typeface="Wingdings" charset="2"/>
              <a:buChar char="§"/>
              <a:tabLst/>
              <a:defRPr/>
            </a:pPr>
            <a:r>
              <a:rPr lang="de-DE" dirty="0" smtClean="0"/>
              <a:t>Textmasterformat bearbeiten</a:t>
            </a:r>
          </a:p>
          <a:p>
            <a:pPr lvl="0"/>
            <a:endParaRPr lang="de-DE" dirty="0" smtClean="0"/>
          </a:p>
          <a:p>
            <a:pPr marL="180000" marR="0" lvl="0" indent="-180000" algn="l" defTabSz="457200" rtl="0" eaLnBrk="1" fontAlgn="auto" latinLnBrk="0" hangingPunct="1">
              <a:lnSpc>
                <a:spcPts val="3600"/>
              </a:lnSpc>
              <a:spcBef>
                <a:spcPts val="125"/>
              </a:spcBef>
              <a:spcAft>
                <a:spcPts val="0"/>
              </a:spcAft>
              <a:buClr>
                <a:srgbClr val="AF151B"/>
              </a:buClr>
              <a:buSzPct val="100000"/>
              <a:buFont typeface="Wingdings" charset="2"/>
              <a:buChar char="§"/>
              <a:tabLst/>
              <a:defRPr/>
            </a:pPr>
            <a:endParaRPr lang="de-DE" dirty="0" smtClean="0"/>
          </a:p>
          <a:p>
            <a:pPr lvl="0"/>
            <a:endParaRPr lang="de-DE" dirty="0" smtClean="0"/>
          </a:p>
          <a:p>
            <a:pPr lvl="0"/>
            <a:endParaRPr lang="de-DE" dirty="0" smtClean="0"/>
          </a:p>
        </p:txBody>
      </p:sp>
      <p:sp>
        <p:nvSpPr>
          <p:cNvPr id="9" name="Textplatzhalter 2"/>
          <p:cNvSpPr>
            <a:spLocks noGrp="1"/>
          </p:cNvSpPr>
          <p:nvPr>
            <p:ph type="body" idx="11" hasCustomPrompt="1"/>
          </p:nvPr>
        </p:nvSpPr>
        <p:spPr>
          <a:xfrm>
            <a:off x="432000" y="1295400"/>
            <a:ext cx="4292400" cy="553998"/>
          </a:xfrm>
          <a:prstGeom prst="rect">
            <a:avLst/>
          </a:prstGeom>
        </p:spPr>
        <p:txBody>
          <a:bodyPr wrap="square" lIns="0" tIns="0" rIns="0" bIns="0" anchor="t">
            <a:spAutoFit/>
          </a:bodyPr>
          <a:lstStyle>
            <a:lvl1pPr marL="0" indent="0">
              <a:lnSpc>
                <a:spcPct val="100000"/>
              </a:lnSpc>
              <a:spcBef>
                <a:spcPts val="0"/>
              </a:spcBef>
              <a:spcAft>
                <a:spcPts val="600"/>
              </a:spcAft>
              <a:buNone/>
              <a:defRPr sz="3600" b="0" i="0">
                <a:solidFill>
                  <a:srgbClr val="32323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Überschrift</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Überschrift, Listen zweispaltig">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Rechteck 10"/>
          <p:cNvSpPr/>
          <p:nvPr userDrawn="1"/>
        </p:nvSpPr>
        <p:spPr>
          <a:xfrm>
            <a:off x="457200" y="710668"/>
            <a:ext cx="685800" cy="230832"/>
          </a:xfrm>
          <a:prstGeom prst="rect">
            <a:avLst/>
          </a:prstGeom>
        </p:spPr>
        <p:txBody>
          <a:bodyPr wrap="square" lIns="0" tIns="0" rIns="0" bIns="0">
            <a:spAutoFit/>
          </a:bodyPr>
          <a:lstStyle/>
          <a:p>
            <a:r>
              <a:rPr lang="de-DE" sz="1500" b="0" i="0" dirty="0" smtClean="0">
                <a:solidFill>
                  <a:srgbClr val="333333"/>
                </a:solidFill>
                <a:latin typeface="Arial"/>
                <a:cs typeface="Arial"/>
              </a:rPr>
              <a:t>1.2</a:t>
            </a:r>
            <a:endParaRPr lang="de-DE" sz="1500" b="0" i="0" dirty="0">
              <a:solidFill>
                <a:srgbClr val="333333"/>
              </a:solidFill>
              <a:latin typeface="Arial"/>
              <a:cs typeface="Arial"/>
            </a:endParaRPr>
          </a:p>
        </p:txBody>
      </p:sp>
      <p:sp>
        <p:nvSpPr>
          <p:cNvPr id="6" name="Vertikaler Textplatzhalter 2"/>
          <p:cNvSpPr>
            <a:spLocks noGrp="1"/>
          </p:cNvSpPr>
          <p:nvPr>
            <p:ph type="body" orient="vert" idx="1" hasCustomPrompt="1"/>
          </p:nvPr>
        </p:nvSpPr>
        <p:spPr>
          <a:xfrm>
            <a:off x="457200" y="2026800"/>
            <a:ext cx="3960000" cy="3600000"/>
          </a:xfrm>
          <a:prstGeom prst="rect">
            <a:avLst/>
          </a:prstGeom>
        </p:spPr>
        <p:txBody>
          <a:bodyPr/>
          <a:lstStyle>
            <a:lvl1pPr marL="180000" marR="0" indent="-180000" algn="l" defTabSz="457200" rtl="0" eaLnBrk="1" fontAlgn="auto" latinLnBrk="0" hangingPunct="1">
              <a:lnSpc>
                <a:spcPts val="3600"/>
              </a:lnSpc>
              <a:spcBef>
                <a:spcPts val="125"/>
              </a:spcBef>
              <a:spcAft>
                <a:spcPts val="0"/>
              </a:spcAft>
              <a:buClr>
                <a:srgbClr val="AF151B"/>
              </a:buClr>
              <a:buSzPct val="100000"/>
              <a:buFont typeface="Wingdings" charset="2"/>
              <a:buChar char="§"/>
              <a:tabLst/>
              <a:defRPr sz="1800" baseline="0">
                <a:solidFill>
                  <a:srgbClr val="333333"/>
                </a:solidFill>
                <a:latin typeface="Arial" pitchFamily="34" charset="0"/>
                <a:cs typeface="Arial" pitchFamily="34" charset="0"/>
              </a:defRPr>
            </a:lvl1pPr>
            <a:lvl2pPr marL="612000" indent="-180000">
              <a:lnSpc>
                <a:spcPts val="2600"/>
              </a:lnSpc>
              <a:spcBef>
                <a:spcPts val="125"/>
              </a:spcBef>
              <a:buClr>
                <a:srgbClr val="CD0921"/>
              </a:buClr>
              <a:buSzPct val="100000"/>
              <a:buFont typeface="Wingdings" charset="2"/>
              <a:buChar char="§"/>
              <a:defRPr sz="1800" baseline="0">
                <a:solidFill>
                  <a:srgbClr val="454545"/>
                </a:solidFill>
                <a:latin typeface="Arial" pitchFamily="34" charset="0"/>
                <a:cs typeface="Arial" pitchFamily="34" charset="0"/>
              </a:defRPr>
            </a:lvl2pPr>
            <a:lvl3pPr>
              <a:buFont typeface="Wingdings" pitchFamily="2" charset="2"/>
              <a:buChar char="§"/>
              <a:defRPr sz="2000">
                <a:solidFill>
                  <a:srgbClr val="454545"/>
                </a:solidFill>
                <a:latin typeface="Arial" pitchFamily="34" charset="0"/>
                <a:cs typeface="Arial" pitchFamily="34" charset="0"/>
              </a:defRPr>
            </a:lvl3pPr>
            <a:lvl4pPr>
              <a:buFont typeface="Wingdings" pitchFamily="2" charset="2"/>
              <a:buChar char="§"/>
              <a:defRPr>
                <a:solidFill>
                  <a:srgbClr val="454545"/>
                </a:solidFill>
              </a:defRPr>
            </a:lvl4pPr>
            <a:lvl5pPr>
              <a:buFont typeface="Wingdings" pitchFamily="2" charset="2"/>
              <a:buChar char="§"/>
              <a:defRPr>
                <a:solidFill>
                  <a:srgbClr val="454545"/>
                </a:solidFill>
              </a:defRPr>
            </a:lvl5pPr>
          </a:lstStyle>
          <a:p>
            <a:pPr lvl="0"/>
            <a:r>
              <a:rPr lang="de-DE" dirty="0" smtClean="0"/>
              <a:t>Automobilsektor</a:t>
            </a:r>
          </a:p>
          <a:p>
            <a:pPr lvl="1"/>
            <a:r>
              <a:rPr lang="de-DE" dirty="0" smtClean="0"/>
              <a:t>Eisenbahn (</a:t>
            </a:r>
            <a:r>
              <a:rPr lang="de-DE" dirty="0" err="1" smtClean="0"/>
              <a:t>Gautrain</a:t>
            </a:r>
            <a:r>
              <a:rPr lang="de-DE" dirty="0" smtClean="0"/>
              <a:t>)</a:t>
            </a:r>
          </a:p>
          <a:p>
            <a:pPr lvl="1"/>
            <a:r>
              <a:rPr lang="de-DE" dirty="0" smtClean="0"/>
              <a:t>Flughäfen</a:t>
            </a:r>
          </a:p>
          <a:p>
            <a:pPr lvl="1"/>
            <a:r>
              <a:rPr lang="de-DE" dirty="0" smtClean="0"/>
              <a:t>Häfen</a:t>
            </a:r>
          </a:p>
          <a:p>
            <a:pPr lvl="1"/>
            <a:r>
              <a:rPr lang="de-DE" dirty="0" smtClean="0"/>
              <a:t>Straßen</a:t>
            </a:r>
          </a:p>
          <a:p>
            <a:pPr lvl="0"/>
            <a:r>
              <a:rPr lang="de-DE" dirty="0" smtClean="0"/>
              <a:t>Textmasterformat bearbeiten</a:t>
            </a:r>
          </a:p>
          <a:p>
            <a:pPr marL="180000" marR="0" lvl="0" indent="-180000" algn="l" defTabSz="457200" rtl="0" eaLnBrk="1" fontAlgn="auto" latinLnBrk="0" hangingPunct="1">
              <a:lnSpc>
                <a:spcPts val="3600"/>
              </a:lnSpc>
              <a:spcBef>
                <a:spcPts val="125"/>
              </a:spcBef>
              <a:spcAft>
                <a:spcPts val="0"/>
              </a:spcAft>
              <a:buClr>
                <a:srgbClr val="AF151B"/>
              </a:buClr>
              <a:buSzPct val="100000"/>
              <a:buFont typeface="Wingdings" charset="2"/>
              <a:buChar char="§"/>
              <a:tabLst/>
              <a:defRPr/>
            </a:pPr>
            <a:r>
              <a:rPr lang="de-DE" dirty="0" smtClean="0"/>
              <a:t>Textmasterformat bearbeiten</a:t>
            </a:r>
          </a:p>
          <a:p>
            <a:pPr lvl="0"/>
            <a:endParaRPr lang="de-DE" dirty="0" smtClean="0"/>
          </a:p>
          <a:p>
            <a:pPr lvl="0"/>
            <a:endParaRPr lang="de-DE" dirty="0" smtClean="0"/>
          </a:p>
        </p:txBody>
      </p:sp>
      <p:sp>
        <p:nvSpPr>
          <p:cNvPr id="8" name="Vertikaler Textplatzhalter 2"/>
          <p:cNvSpPr>
            <a:spLocks noGrp="1"/>
          </p:cNvSpPr>
          <p:nvPr>
            <p:ph type="body" orient="vert" idx="10" hasCustomPrompt="1"/>
          </p:nvPr>
        </p:nvSpPr>
        <p:spPr>
          <a:xfrm>
            <a:off x="4726800" y="2026800"/>
            <a:ext cx="3960000" cy="3600000"/>
          </a:xfrm>
          <a:prstGeom prst="rect">
            <a:avLst/>
          </a:prstGeom>
        </p:spPr>
        <p:txBody>
          <a:bodyPr lIns="0" tIns="0" rIns="0" bIns="0"/>
          <a:lstStyle>
            <a:lvl1pPr marL="180000" marR="0" indent="-180000" algn="l" defTabSz="457200" rtl="0" eaLnBrk="1" fontAlgn="auto" latinLnBrk="0" hangingPunct="1">
              <a:lnSpc>
                <a:spcPts val="3600"/>
              </a:lnSpc>
              <a:spcBef>
                <a:spcPts val="125"/>
              </a:spcBef>
              <a:spcAft>
                <a:spcPts val="0"/>
              </a:spcAft>
              <a:buClr>
                <a:srgbClr val="AF151B"/>
              </a:buClr>
              <a:buSzPct val="100000"/>
              <a:buFont typeface="Wingdings" charset="2"/>
              <a:buChar char="§"/>
              <a:tabLst/>
              <a:defRPr sz="1800" baseline="0">
                <a:solidFill>
                  <a:srgbClr val="333333"/>
                </a:solidFill>
                <a:latin typeface="Arial" pitchFamily="34" charset="0"/>
                <a:cs typeface="Arial" pitchFamily="34" charset="0"/>
              </a:defRPr>
            </a:lvl1pPr>
            <a:lvl2pPr marL="612000" indent="-180000">
              <a:lnSpc>
                <a:spcPts val="2600"/>
              </a:lnSpc>
              <a:spcBef>
                <a:spcPts val="125"/>
              </a:spcBef>
              <a:buClr>
                <a:srgbClr val="CD0921"/>
              </a:buClr>
              <a:buSzPct val="100000"/>
              <a:buFont typeface="Wingdings" charset="2"/>
              <a:buChar char="§"/>
              <a:defRPr sz="1800" baseline="0">
                <a:solidFill>
                  <a:srgbClr val="454545"/>
                </a:solidFill>
                <a:latin typeface="Arial" pitchFamily="34" charset="0"/>
                <a:cs typeface="Arial" pitchFamily="34" charset="0"/>
              </a:defRPr>
            </a:lvl2pPr>
            <a:lvl3pPr>
              <a:buFont typeface="Wingdings" pitchFamily="2" charset="2"/>
              <a:buChar char="§"/>
              <a:defRPr sz="2000">
                <a:solidFill>
                  <a:srgbClr val="454545"/>
                </a:solidFill>
                <a:latin typeface="Arial" pitchFamily="34" charset="0"/>
                <a:cs typeface="Arial" pitchFamily="34" charset="0"/>
              </a:defRPr>
            </a:lvl3pPr>
            <a:lvl4pPr>
              <a:buFont typeface="Wingdings" pitchFamily="2" charset="2"/>
              <a:buChar char="§"/>
              <a:defRPr>
                <a:solidFill>
                  <a:srgbClr val="454545"/>
                </a:solidFill>
              </a:defRPr>
            </a:lvl4pPr>
            <a:lvl5pPr>
              <a:buFont typeface="Wingdings" pitchFamily="2" charset="2"/>
              <a:buChar char="§"/>
              <a:defRPr>
                <a:solidFill>
                  <a:srgbClr val="454545"/>
                </a:solidFill>
              </a:defRPr>
            </a:lvl5pPr>
          </a:lstStyle>
          <a:p>
            <a:pPr lvl="0"/>
            <a:r>
              <a:rPr lang="de-DE" dirty="0" smtClean="0"/>
              <a:t>Energiesektor</a:t>
            </a:r>
          </a:p>
          <a:p>
            <a:pPr lvl="1"/>
            <a:r>
              <a:rPr lang="de-DE" dirty="0" smtClean="0"/>
              <a:t>Häfen</a:t>
            </a:r>
          </a:p>
          <a:p>
            <a:pPr lvl="1"/>
            <a:r>
              <a:rPr lang="de-DE" dirty="0" smtClean="0"/>
              <a:t>Häfen</a:t>
            </a:r>
          </a:p>
          <a:p>
            <a:pPr lvl="1"/>
            <a:r>
              <a:rPr lang="de-DE" dirty="0" smtClean="0"/>
              <a:t>Häfen</a:t>
            </a:r>
          </a:p>
          <a:p>
            <a:pPr lvl="0"/>
            <a:r>
              <a:rPr lang="de-DE" dirty="0" smtClean="0"/>
              <a:t>Industrielle Auf- und Nachrüstung</a:t>
            </a:r>
          </a:p>
          <a:p>
            <a:pPr marL="180000" marR="0" lvl="0" indent="-180000" algn="l" defTabSz="457200" rtl="0" eaLnBrk="1" fontAlgn="auto" latinLnBrk="0" hangingPunct="1">
              <a:lnSpc>
                <a:spcPts val="3600"/>
              </a:lnSpc>
              <a:spcBef>
                <a:spcPts val="125"/>
              </a:spcBef>
              <a:spcAft>
                <a:spcPts val="0"/>
              </a:spcAft>
              <a:buClr>
                <a:srgbClr val="AF151B"/>
              </a:buClr>
              <a:buSzPct val="100000"/>
              <a:buFont typeface="Wingdings" charset="2"/>
              <a:buChar char="§"/>
              <a:tabLst/>
              <a:defRPr/>
            </a:pPr>
            <a:r>
              <a:rPr lang="de-DE" dirty="0" smtClean="0"/>
              <a:t>10 Jahresbilanz</a:t>
            </a:r>
          </a:p>
          <a:p>
            <a:pPr lvl="0"/>
            <a:endParaRPr lang="de-DE" dirty="0" smtClean="0"/>
          </a:p>
          <a:p>
            <a:pPr lvl="0"/>
            <a:endParaRPr lang="de-DE" dirty="0" smtClean="0"/>
          </a:p>
        </p:txBody>
      </p:sp>
      <p:sp>
        <p:nvSpPr>
          <p:cNvPr id="7" name="Textplatzhalter 2"/>
          <p:cNvSpPr>
            <a:spLocks noGrp="1"/>
          </p:cNvSpPr>
          <p:nvPr>
            <p:ph type="body" idx="11" hasCustomPrompt="1"/>
          </p:nvPr>
        </p:nvSpPr>
        <p:spPr>
          <a:xfrm>
            <a:off x="431999" y="1295400"/>
            <a:ext cx="8254801" cy="553998"/>
          </a:xfrm>
          <a:prstGeom prst="rect">
            <a:avLst/>
          </a:prstGeom>
        </p:spPr>
        <p:txBody>
          <a:bodyPr wrap="square" lIns="0" tIns="0" rIns="0" bIns="0" anchor="t">
            <a:spAutoFit/>
          </a:bodyPr>
          <a:lstStyle>
            <a:lvl1pPr marL="0" indent="0">
              <a:lnSpc>
                <a:spcPct val="100000"/>
              </a:lnSpc>
              <a:spcBef>
                <a:spcPts val="0"/>
              </a:spcBef>
              <a:spcAft>
                <a:spcPts val="600"/>
              </a:spcAft>
              <a:buNone/>
              <a:defRPr sz="3600" b="0" i="0">
                <a:solidFill>
                  <a:srgbClr val="32323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Überschrift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rapline links +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extplatzhalter 2"/>
          <p:cNvSpPr>
            <a:spLocks noGrp="1"/>
          </p:cNvSpPr>
          <p:nvPr>
            <p:ph type="body" idx="10" hasCustomPrompt="1"/>
          </p:nvPr>
        </p:nvSpPr>
        <p:spPr>
          <a:xfrm>
            <a:off x="2952000" y="1656000"/>
            <a:ext cx="5760000" cy="3960000"/>
          </a:xfrm>
          <a:prstGeom prst="rect">
            <a:avLst/>
          </a:prstGeom>
        </p:spPr>
        <p:txBody>
          <a:bodyPr lIns="0" tIns="0" rIns="0" bIns="0" anchor="t"/>
          <a:lstStyle>
            <a:lvl1pPr marL="0" indent="0">
              <a:lnSpc>
                <a:spcPts val="2400"/>
              </a:lnSpc>
              <a:spcBef>
                <a:spcPts val="0"/>
              </a:spcBef>
              <a:buNone/>
              <a:defRPr sz="1800" b="0" i="0">
                <a:solidFill>
                  <a:srgbClr val="32323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Fließtext </a:t>
            </a:r>
            <a:r>
              <a:rPr lang="de-DE" dirty="0" err="1" smtClean="0"/>
              <a:t>endio</a:t>
            </a:r>
            <a:r>
              <a:rPr lang="de-DE" dirty="0" smtClean="0"/>
              <a:t> </a:t>
            </a:r>
            <a:r>
              <a:rPr lang="de-DE" dirty="0" err="1" smtClean="0"/>
              <a:t>eicient</a:t>
            </a:r>
            <a:r>
              <a:rPr lang="de-DE" dirty="0" smtClean="0"/>
              <a:t> </a:t>
            </a:r>
            <a:r>
              <a:rPr lang="de-DE" dirty="0" err="1" smtClean="0"/>
              <a:t>moluptam</a:t>
            </a:r>
            <a:r>
              <a:rPr lang="de-DE" dirty="0" smtClean="0"/>
              <a:t> </a:t>
            </a:r>
            <a:r>
              <a:rPr lang="de-DE" dirty="0" err="1" smtClean="0"/>
              <a:t>vendio</a:t>
            </a:r>
            <a:r>
              <a:rPr lang="de-DE" dirty="0" smtClean="0"/>
              <a:t>. </a:t>
            </a:r>
            <a:r>
              <a:rPr lang="de-DE" dirty="0" err="1" smtClean="0"/>
              <a:t>Namet</a:t>
            </a:r>
            <a:r>
              <a:rPr lang="de-DE" dirty="0" smtClean="0"/>
              <a:t> </a:t>
            </a:r>
            <a:r>
              <a:rPr lang="de-DE" dirty="0" err="1" smtClean="0"/>
              <a:t>ius</a:t>
            </a:r>
            <a:r>
              <a:rPr lang="de-DE" dirty="0" smtClean="0"/>
              <a:t> </a:t>
            </a:r>
            <a:r>
              <a:rPr lang="de-DE" dirty="0" err="1" smtClean="0"/>
              <a:t>sus</a:t>
            </a:r>
            <a:r>
              <a:rPr lang="de-DE" dirty="0" smtClean="0"/>
              <a:t> </a:t>
            </a:r>
            <a:r>
              <a:rPr lang="de-DE" dirty="0" err="1" smtClean="0"/>
              <a:t>ciendi</a:t>
            </a:r>
            <a:r>
              <a:rPr lang="de-DE" dirty="0" smtClean="0"/>
              <a:t> </a:t>
            </a:r>
            <a:r>
              <a:rPr lang="de-DE" dirty="0" err="1" smtClean="0"/>
              <a:t>ut</a:t>
            </a:r>
            <a:r>
              <a:rPr lang="de-DE" dirty="0" smtClean="0"/>
              <a:t> </a:t>
            </a:r>
            <a:r>
              <a:rPr lang="de-DE" dirty="0" err="1" smtClean="0"/>
              <a:t>earia</a:t>
            </a:r>
            <a:r>
              <a:rPr lang="de-DE" dirty="0" smtClean="0"/>
              <a:t> </a:t>
            </a:r>
            <a:r>
              <a:rPr lang="de-DE" dirty="0" err="1" smtClean="0"/>
              <a:t>solupta</a:t>
            </a:r>
            <a:r>
              <a:rPr lang="de-DE" dirty="0" smtClean="0"/>
              <a:t> </a:t>
            </a:r>
            <a:r>
              <a:rPr lang="de-DE" dirty="0" err="1" smtClean="0"/>
              <a:t>sperum</a:t>
            </a:r>
            <a:r>
              <a:rPr lang="de-DE" dirty="0" smtClean="0"/>
              <a:t> as </a:t>
            </a:r>
            <a:r>
              <a:rPr lang="de-DE" dirty="0" err="1" smtClean="0"/>
              <a:t>deleste</a:t>
            </a:r>
            <a:r>
              <a:rPr lang="de-DE" dirty="0" smtClean="0"/>
              <a:t> </a:t>
            </a:r>
            <a:r>
              <a:rPr lang="de-DE" dirty="0" err="1" smtClean="0"/>
              <a:t>est</a:t>
            </a:r>
            <a:r>
              <a:rPr lang="de-DE" dirty="0" smtClean="0"/>
              <a:t> </a:t>
            </a:r>
            <a:r>
              <a:rPr lang="de-DE" dirty="0" err="1" smtClean="0"/>
              <a:t>ernatibus</a:t>
            </a:r>
            <a:r>
              <a:rPr lang="de-DE" dirty="0" smtClean="0"/>
              <a:t> </a:t>
            </a:r>
            <a:r>
              <a:rPr lang="de-DE" dirty="0" err="1" smtClean="0"/>
              <a:t>dolupta</a:t>
            </a:r>
            <a:r>
              <a:rPr lang="de-DE" dirty="0" smtClean="0"/>
              <a:t> ab </a:t>
            </a:r>
            <a:r>
              <a:rPr lang="de-DE" dirty="0" err="1" smtClean="0"/>
              <a:t>iundaep</a:t>
            </a:r>
            <a:r>
              <a:rPr lang="de-DE" dirty="0" smtClean="0"/>
              <a:t> </a:t>
            </a:r>
            <a:r>
              <a:rPr lang="de-DE" dirty="0" err="1" smtClean="0"/>
              <a:t>eratem</a:t>
            </a:r>
            <a:r>
              <a:rPr lang="de-DE" dirty="0" smtClean="0"/>
              <a:t> </a:t>
            </a:r>
            <a:r>
              <a:rPr lang="de-DE" dirty="0" err="1" smtClean="0"/>
              <a:t>qui</a:t>
            </a:r>
            <a:r>
              <a:rPr lang="de-DE" dirty="0" smtClean="0"/>
              <a:t> am </a:t>
            </a:r>
            <a:r>
              <a:rPr lang="de-DE" dirty="0" err="1" smtClean="0"/>
              <a:t>alis</a:t>
            </a:r>
            <a:r>
              <a:rPr lang="de-DE" dirty="0" smtClean="0"/>
              <a:t> </a:t>
            </a:r>
            <a:r>
              <a:rPr lang="de-DE" dirty="0" err="1" smtClean="0"/>
              <a:t>eta</a:t>
            </a:r>
            <a:r>
              <a:rPr lang="de-DE" dirty="0" smtClean="0"/>
              <a:t> </a:t>
            </a:r>
            <a:r>
              <a:rPr lang="de-DE" dirty="0" err="1" smtClean="0"/>
              <a:t>evelendam</a:t>
            </a:r>
            <a:r>
              <a:rPr lang="de-DE" dirty="0" smtClean="0"/>
              <a:t> </a:t>
            </a:r>
            <a:r>
              <a:rPr lang="de-DE" dirty="0" err="1" smtClean="0"/>
              <a:t>alit</a:t>
            </a:r>
            <a:r>
              <a:rPr lang="de-DE" dirty="0" smtClean="0"/>
              <a:t> et </a:t>
            </a:r>
            <a:r>
              <a:rPr lang="de-DE" dirty="0" err="1" smtClean="0"/>
              <a:t>ut</a:t>
            </a:r>
            <a:r>
              <a:rPr lang="de-DE" dirty="0" smtClean="0"/>
              <a:t> </a:t>
            </a:r>
            <a:r>
              <a:rPr lang="de-DE" dirty="0" err="1" smtClean="0"/>
              <a:t>lantemp</a:t>
            </a:r>
            <a:r>
              <a:rPr lang="de-DE" dirty="0" smtClean="0"/>
              <a:t> </a:t>
            </a:r>
            <a:r>
              <a:rPr lang="de-DE" dirty="0" err="1" smtClean="0"/>
              <a:t>ellisci</a:t>
            </a:r>
            <a:r>
              <a:rPr lang="de-DE" dirty="0" smtClean="0"/>
              <a:t> </a:t>
            </a:r>
            <a:r>
              <a:rPr lang="de-DE" dirty="0" err="1" smtClean="0"/>
              <a:t>dolorem</a:t>
            </a:r>
            <a:r>
              <a:rPr lang="de-DE" dirty="0" smtClean="0"/>
              <a:t> </a:t>
            </a:r>
            <a:r>
              <a:rPr lang="de-DE" dirty="0" err="1" smtClean="0"/>
              <a:t>oluptat</a:t>
            </a:r>
            <a:r>
              <a:rPr lang="de-DE" dirty="0" smtClean="0"/>
              <a:t> </a:t>
            </a:r>
            <a:r>
              <a:rPr lang="de-DE" dirty="0" err="1" smtClean="0"/>
              <a:t>eaqui</a:t>
            </a:r>
            <a:r>
              <a:rPr lang="de-DE" dirty="0" smtClean="0"/>
              <a:t> </a:t>
            </a:r>
            <a:r>
              <a:rPr lang="de-DE" dirty="0" err="1" smtClean="0"/>
              <a:t>ut</a:t>
            </a:r>
            <a:r>
              <a:rPr lang="de-DE" dirty="0" smtClean="0"/>
              <a:t> </a:t>
            </a:r>
            <a:r>
              <a:rPr lang="de-DE" dirty="0" err="1" smtClean="0"/>
              <a:t>odipie</a:t>
            </a:r>
            <a:r>
              <a:rPr lang="de-DE" dirty="0" smtClean="0"/>
              <a:t> ante </a:t>
            </a:r>
            <a:r>
              <a:rPr lang="de-DE" dirty="0" err="1" smtClean="0"/>
              <a:t>que</a:t>
            </a:r>
            <a:r>
              <a:rPr lang="de-DE" dirty="0" smtClean="0"/>
              <a:t> </a:t>
            </a:r>
            <a:r>
              <a:rPr lang="de-DE" dirty="0" err="1" smtClean="0"/>
              <a:t>dolecescil</a:t>
            </a:r>
            <a:r>
              <a:rPr lang="de-DE" dirty="0" smtClean="0"/>
              <a:t> </a:t>
            </a:r>
            <a:r>
              <a:rPr lang="de-DE" dirty="0" err="1" smtClean="0"/>
              <a:t>eaquia</a:t>
            </a:r>
            <a:r>
              <a:rPr lang="de-DE" dirty="0" smtClean="0"/>
              <a:t> </a:t>
            </a:r>
            <a:r>
              <a:rPr lang="de-DE" dirty="0" err="1" smtClean="0"/>
              <a:t>voluptatem</a:t>
            </a:r>
            <a:r>
              <a:rPr lang="de-DE" dirty="0" smtClean="0"/>
              <a:t> </a:t>
            </a:r>
            <a:r>
              <a:rPr lang="de-DE" dirty="0" err="1" smtClean="0"/>
              <a:t>que</a:t>
            </a:r>
            <a:r>
              <a:rPr lang="de-DE" dirty="0" smtClean="0"/>
              <a:t> </a:t>
            </a:r>
            <a:r>
              <a:rPr lang="de-DE" dirty="0" err="1" smtClean="0"/>
              <a:t>nat</a:t>
            </a:r>
            <a:r>
              <a:rPr lang="de-DE" dirty="0" smtClean="0"/>
              <a:t> </a:t>
            </a:r>
            <a:r>
              <a:rPr lang="de-DE" dirty="0" err="1" smtClean="0"/>
              <a:t>rempor</a:t>
            </a:r>
            <a:r>
              <a:rPr lang="de-DE" dirty="0" smtClean="0"/>
              <a:t> </a:t>
            </a:r>
            <a:r>
              <a:rPr lang="de-DE" dirty="0" err="1" smtClean="0"/>
              <a:t>aperion</a:t>
            </a:r>
            <a:r>
              <a:rPr lang="de-DE" dirty="0" smtClean="0"/>
              <a:t> rerum et.  </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platzhalter 2"/>
          <p:cNvSpPr>
            <a:spLocks noGrp="1"/>
          </p:cNvSpPr>
          <p:nvPr>
            <p:ph type="body" idx="10" hasCustomPrompt="1"/>
          </p:nvPr>
        </p:nvSpPr>
        <p:spPr>
          <a:xfrm>
            <a:off x="442800" y="2700000"/>
            <a:ext cx="3733800" cy="286800"/>
          </a:xfrm>
          <a:prstGeom prst="rect">
            <a:avLst/>
          </a:prstGeom>
        </p:spPr>
        <p:txBody>
          <a:bodyPr lIns="0" tIns="0" rIns="0" bIns="0" anchor="t"/>
          <a:lstStyle>
            <a:lvl1pPr marL="0" indent="0">
              <a:lnSpc>
                <a:spcPts val="2000"/>
              </a:lnSpc>
              <a:spcBef>
                <a:spcPts val="0"/>
              </a:spcBef>
              <a:buNone/>
              <a:defRPr sz="1300" b="0" i="0">
                <a:solidFill>
                  <a:srgbClr val="CD092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dirty="0" smtClean="0"/>
              <a:t>Vielen Dank</a:t>
            </a:r>
          </a:p>
          <a:p>
            <a:pPr lvl="0"/>
            <a:endParaRPr lang="de-AT" dirty="0" smtClean="0"/>
          </a:p>
        </p:txBody>
      </p:sp>
      <p:sp>
        <p:nvSpPr>
          <p:cNvPr id="3" name="Textplatzhalter 2"/>
          <p:cNvSpPr>
            <a:spLocks noGrp="1"/>
          </p:cNvSpPr>
          <p:nvPr>
            <p:ph type="body" idx="11" hasCustomPrompt="1"/>
          </p:nvPr>
        </p:nvSpPr>
        <p:spPr>
          <a:xfrm>
            <a:off x="442800" y="3942000"/>
            <a:ext cx="3062400" cy="286800"/>
          </a:xfrm>
          <a:custGeom>
            <a:avLst/>
            <a:gdLst>
              <a:gd name="connsiteX0" fmla="*/ 0 w 3733800"/>
              <a:gd name="connsiteY0" fmla="*/ 0 h 286800"/>
              <a:gd name="connsiteX1" fmla="*/ 3733800 w 3733800"/>
              <a:gd name="connsiteY1" fmla="*/ 0 h 286800"/>
              <a:gd name="connsiteX2" fmla="*/ 3733800 w 3733800"/>
              <a:gd name="connsiteY2" fmla="*/ 286800 h 286800"/>
              <a:gd name="connsiteX3" fmla="*/ 0 w 3733800"/>
              <a:gd name="connsiteY3" fmla="*/ 286800 h 286800"/>
              <a:gd name="connsiteX4" fmla="*/ 0 w 3733800"/>
              <a:gd name="connsiteY4" fmla="*/ 0 h 28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3800" h="286800">
                <a:moveTo>
                  <a:pt x="0" y="0"/>
                </a:moveTo>
                <a:lnTo>
                  <a:pt x="3733800" y="0"/>
                </a:lnTo>
                <a:lnTo>
                  <a:pt x="3733800" y="286800"/>
                </a:lnTo>
                <a:lnTo>
                  <a:pt x="0" y="286800"/>
                </a:lnTo>
                <a:lnTo>
                  <a:pt x="0" y="0"/>
                </a:lnTo>
                <a:close/>
              </a:path>
            </a:pathLst>
          </a:custGeom>
        </p:spPr>
        <p:txBody>
          <a:bodyPr lIns="0" tIns="0" rIns="0" bIns="0" anchor="t"/>
          <a:lstStyle>
            <a:lvl1pPr marL="0" indent="0">
              <a:lnSpc>
                <a:spcPts val="2000"/>
              </a:lnSpc>
              <a:spcBef>
                <a:spcPts val="0"/>
              </a:spcBef>
              <a:buNone/>
              <a:defRPr sz="1300" b="0" i="0">
                <a:solidFill>
                  <a:srgbClr val="CD092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f</a:t>
            </a:r>
            <a:r>
              <a:rPr lang="de-AT" dirty="0" smtClean="0"/>
              <a:t>ür Ihre Aufmerksamkeit.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rapline rechts +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extplatzhalter 2"/>
          <p:cNvSpPr>
            <a:spLocks noGrp="1"/>
          </p:cNvSpPr>
          <p:nvPr>
            <p:ph type="body" idx="10" hasCustomPrompt="1"/>
          </p:nvPr>
        </p:nvSpPr>
        <p:spPr>
          <a:xfrm>
            <a:off x="432000" y="1728000"/>
            <a:ext cx="5760000" cy="3960000"/>
          </a:xfrm>
          <a:prstGeom prst="rect">
            <a:avLst/>
          </a:prstGeom>
        </p:spPr>
        <p:txBody>
          <a:bodyPr lIns="0" tIns="0" rIns="0" bIns="0" anchor="t"/>
          <a:lstStyle>
            <a:lvl1pPr marL="0" indent="0">
              <a:lnSpc>
                <a:spcPts val="2400"/>
              </a:lnSpc>
              <a:spcBef>
                <a:spcPts val="0"/>
              </a:spcBef>
              <a:buNone/>
              <a:defRPr sz="1800" b="0" i="0">
                <a:solidFill>
                  <a:srgbClr val="32323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Fließtext endio eicient moluptam vendio. </a:t>
            </a:r>
            <a:r>
              <a:rPr lang="de-DE" dirty="0" err="1" smtClean="0"/>
              <a:t>Namet</a:t>
            </a:r>
            <a:r>
              <a:rPr lang="de-DE" dirty="0" smtClean="0"/>
              <a:t> </a:t>
            </a:r>
            <a:r>
              <a:rPr lang="de-DE" dirty="0" err="1" smtClean="0"/>
              <a:t>ius</a:t>
            </a:r>
            <a:r>
              <a:rPr lang="de-DE" dirty="0" smtClean="0"/>
              <a:t> </a:t>
            </a:r>
            <a:r>
              <a:rPr lang="de-DE" dirty="0" err="1" smtClean="0"/>
              <a:t>sus</a:t>
            </a:r>
            <a:r>
              <a:rPr lang="de-DE" dirty="0" smtClean="0"/>
              <a:t> </a:t>
            </a:r>
            <a:r>
              <a:rPr lang="de-DE" dirty="0" err="1" smtClean="0"/>
              <a:t>ciendi</a:t>
            </a:r>
            <a:r>
              <a:rPr lang="de-DE" dirty="0" smtClean="0"/>
              <a:t> ut earia solupta sperum as deleste est ernatibus dolupta ab iundaep eratem qui am alis eta evelendam alit et ut lantemp ellisci dolorem oluptat eaqui </a:t>
            </a:r>
            <a:r>
              <a:rPr lang="de-DE" dirty="0" err="1" smtClean="0"/>
              <a:t>ut</a:t>
            </a:r>
            <a:r>
              <a:rPr lang="de-DE" dirty="0" smtClean="0"/>
              <a:t> </a:t>
            </a:r>
            <a:r>
              <a:rPr lang="de-DE" dirty="0" err="1" smtClean="0"/>
              <a:t>odipie</a:t>
            </a:r>
            <a:r>
              <a:rPr lang="de-DE" dirty="0" smtClean="0"/>
              <a:t> </a:t>
            </a:r>
            <a:r>
              <a:rPr lang="de-DE" dirty="0" err="1" smtClean="0"/>
              <a:t>ante</a:t>
            </a:r>
            <a:r>
              <a:rPr lang="de-DE" dirty="0" smtClean="0"/>
              <a:t> que dolecescil eaquia voluptatem que nat rempor aperion rerum et.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rapline links + H1 +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0" hasCustomPrompt="1"/>
          </p:nvPr>
        </p:nvSpPr>
        <p:spPr>
          <a:xfrm>
            <a:off x="2952000" y="2689800"/>
            <a:ext cx="5760000" cy="2872800"/>
          </a:xfrm>
          <a:prstGeom prst="rect">
            <a:avLst/>
          </a:prstGeom>
        </p:spPr>
        <p:txBody>
          <a:bodyPr lIns="0" tIns="0" rIns="0" bIns="0" anchor="t"/>
          <a:lstStyle>
            <a:lvl1pPr marL="0" indent="0">
              <a:lnSpc>
                <a:spcPts val="2400"/>
              </a:lnSpc>
              <a:spcBef>
                <a:spcPts val="0"/>
              </a:spcBef>
              <a:buNone/>
              <a:defRPr sz="1800" b="0" i="0">
                <a:solidFill>
                  <a:srgbClr val="32323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Fließtext </a:t>
            </a:r>
            <a:r>
              <a:rPr lang="de-DE" dirty="0" err="1" smtClean="0"/>
              <a:t>endio</a:t>
            </a:r>
            <a:r>
              <a:rPr lang="de-DE" dirty="0" smtClean="0"/>
              <a:t> </a:t>
            </a:r>
            <a:r>
              <a:rPr lang="de-DE" dirty="0" err="1" smtClean="0"/>
              <a:t>eicient</a:t>
            </a:r>
            <a:r>
              <a:rPr lang="de-DE" dirty="0" smtClean="0"/>
              <a:t> </a:t>
            </a:r>
            <a:r>
              <a:rPr lang="de-DE" dirty="0" err="1" smtClean="0"/>
              <a:t>moluptam</a:t>
            </a:r>
            <a:r>
              <a:rPr lang="de-DE" dirty="0" smtClean="0"/>
              <a:t> </a:t>
            </a:r>
            <a:r>
              <a:rPr lang="de-DE" dirty="0" err="1" smtClean="0"/>
              <a:t>vendio</a:t>
            </a:r>
            <a:r>
              <a:rPr lang="de-DE" dirty="0" smtClean="0"/>
              <a:t>. </a:t>
            </a:r>
            <a:r>
              <a:rPr lang="de-DE" dirty="0" err="1" smtClean="0"/>
              <a:t>Namet</a:t>
            </a:r>
            <a:r>
              <a:rPr lang="de-DE" dirty="0" smtClean="0"/>
              <a:t> </a:t>
            </a:r>
            <a:r>
              <a:rPr lang="de-DE" dirty="0" err="1" smtClean="0"/>
              <a:t>ius</a:t>
            </a:r>
            <a:r>
              <a:rPr lang="de-DE" dirty="0" smtClean="0"/>
              <a:t> </a:t>
            </a:r>
            <a:r>
              <a:rPr lang="de-DE" dirty="0" err="1" smtClean="0"/>
              <a:t>sus</a:t>
            </a:r>
            <a:r>
              <a:rPr lang="de-DE" dirty="0" smtClean="0"/>
              <a:t> </a:t>
            </a:r>
            <a:r>
              <a:rPr lang="de-DE" dirty="0" err="1" smtClean="0"/>
              <a:t>ciendi</a:t>
            </a:r>
            <a:r>
              <a:rPr lang="de-DE" dirty="0" smtClean="0"/>
              <a:t> </a:t>
            </a:r>
            <a:r>
              <a:rPr lang="de-DE" dirty="0" err="1" smtClean="0"/>
              <a:t>ut</a:t>
            </a:r>
            <a:r>
              <a:rPr lang="de-DE" dirty="0" smtClean="0"/>
              <a:t> </a:t>
            </a:r>
            <a:r>
              <a:rPr lang="de-DE" dirty="0" err="1" smtClean="0"/>
              <a:t>earia</a:t>
            </a:r>
            <a:r>
              <a:rPr lang="de-DE" dirty="0" smtClean="0"/>
              <a:t> </a:t>
            </a:r>
            <a:r>
              <a:rPr lang="de-DE" dirty="0" err="1" smtClean="0"/>
              <a:t>solupta</a:t>
            </a:r>
            <a:r>
              <a:rPr lang="de-DE" dirty="0" smtClean="0"/>
              <a:t> </a:t>
            </a:r>
            <a:r>
              <a:rPr lang="de-DE" dirty="0" err="1" smtClean="0"/>
              <a:t>sperum</a:t>
            </a:r>
            <a:r>
              <a:rPr lang="de-DE" dirty="0" smtClean="0"/>
              <a:t> </a:t>
            </a:r>
            <a:r>
              <a:rPr lang="de-DE" dirty="0" err="1" smtClean="0"/>
              <a:t>as</a:t>
            </a:r>
            <a:r>
              <a:rPr lang="de-DE" dirty="0" smtClean="0"/>
              <a:t> </a:t>
            </a:r>
            <a:r>
              <a:rPr lang="de-DE" dirty="0" err="1" smtClean="0"/>
              <a:t>deleste</a:t>
            </a:r>
            <a:r>
              <a:rPr lang="de-DE" dirty="0" smtClean="0"/>
              <a:t> </a:t>
            </a:r>
            <a:r>
              <a:rPr lang="de-DE" dirty="0" err="1" smtClean="0"/>
              <a:t>est</a:t>
            </a:r>
            <a:r>
              <a:rPr lang="de-DE" dirty="0" smtClean="0"/>
              <a:t> </a:t>
            </a:r>
            <a:r>
              <a:rPr lang="de-DE" dirty="0" err="1" smtClean="0"/>
              <a:t>ernatibus</a:t>
            </a:r>
            <a:r>
              <a:rPr lang="de-DE" dirty="0" smtClean="0"/>
              <a:t> </a:t>
            </a:r>
            <a:r>
              <a:rPr lang="de-DE" dirty="0" err="1" smtClean="0"/>
              <a:t>dolupta</a:t>
            </a:r>
            <a:r>
              <a:rPr lang="de-DE" dirty="0" smtClean="0"/>
              <a:t> ab </a:t>
            </a:r>
            <a:r>
              <a:rPr lang="de-DE" dirty="0" err="1" smtClean="0"/>
              <a:t>iundaep</a:t>
            </a:r>
            <a:r>
              <a:rPr lang="de-DE" dirty="0" smtClean="0"/>
              <a:t> </a:t>
            </a:r>
            <a:r>
              <a:rPr lang="de-DE" dirty="0" err="1" smtClean="0"/>
              <a:t>eratem</a:t>
            </a:r>
            <a:r>
              <a:rPr lang="de-DE" dirty="0" smtClean="0"/>
              <a:t> </a:t>
            </a:r>
            <a:r>
              <a:rPr lang="de-DE" dirty="0" err="1" smtClean="0"/>
              <a:t>qui</a:t>
            </a:r>
            <a:r>
              <a:rPr lang="de-DE" dirty="0" smtClean="0"/>
              <a:t> am </a:t>
            </a:r>
            <a:r>
              <a:rPr lang="de-DE" dirty="0" err="1" smtClean="0"/>
              <a:t>alis</a:t>
            </a:r>
            <a:r>
              <a:rPr lang="de-DE" dirty="0" smtClean="0"/>
              <a:t> </a:t>
            </a:r>
            <a:r>
              <a:rPr lang="de-DE" dirty="0" err="1" smtClean="0"/>
              <a:t>eta</a:t>
            </a:r>
            <a:r>
              <a:rPr lang="de-DE" dirty="0" smtClean="0"/>
              <a:t> </a:t>
            </a:r>
            <a:r>
              <a:rPr lang="de-DE" dirty="0" err="1" smtClean="0"/>
              <a:t>evelendam</a:t>
            </a:r>
            <a:r>
              <a:rPr lang="de-DE" dirty="0" smtClean="0"/>
              <a:t> </a:t>
            </a:r>
            <a:r>
              <a:rPr lang="de-DE" dirty="0" err="1" smtClean="0"/>
              <a:t>alit</a:t>
            </a:r>
            <a:r>
              <a:rPr lang="de-DE" dirty="0" smtClean="0"/>
              <a:t> et </a:t>
            </a:r>
            <a:r>
              <a:rPr lang="de-DE" dirty="0" err="1" smtClean="0"/>
              <a:t>ut</a:t>
            </a:r>
            <a:r>
              <a:rPr lang="de-DE" dirty="0" smtClean="0"/>
              <a:t> </a:t>
            </a:r>
            <a:r>
              <a:rPr lang="de-DE" dirty="0" err="1" smtClean="0"/>
              <a:t>lantemp</a:t>
            </a:r>
            <a:r>
              <a:rPr lang="de-DE" dirty="0" smtClean="0"/>
              <a:t> </a:t>
            </a:r>
            <a:r>
              <a:rPr lang="de-DE" dirty="0" err="1" smtClean="0"/>
              <a:t>ellisci</a:t>
            </a:r>
            <a:r>
              <a:rPr lang="de-DE" dirty="0" smtClean="0"/>
              <a:t> </a:t>
            </a:r>
            <a:r>
              <a:rPr lang="de-DE" dirty="0" err="1" smtClean="0"/>
              <a:t>dolorem</a:t>
            </a:r>
            <a:r>
              <a:rPr lang="de-DE" dirty="0" smtClean="0"/>
              <a:t> </a:t>
            </a:r>
            <a:r>
              <a:rPr lang="de-DE" dirty="0" err="1" smtClean="0"/>
              <a:t>oluptat</a:t>
            </a:r>
            <a:r>
              <a:rPr lang="de-DE" dirty="0" smtClean="0"/>
              <a:t> </a:t>
            </a:r>
            <a:r>
              <a:rPr lang="de-DE" dirty="0" err="1" smtClean="0"/>
              <a:t>eaqui</a:t>
            </a:r>
            <a:r>
              <a:rPr lang="de-DE" dirty="0" smtClean="0"/>
              <a:t> </a:t>
            </a:r>
            <a:r>
              <a:rPr lang="de-DE" dirty="0" err="1" smtClean="0"/>
              <a:t>ut</a:t>
            </a:r>
            <a:r>
              <a:rPr lang="de-DE" dirty="0" smtClean="0"/>
              <a:t> </a:t>
            </a:r>
            <a:r>
              <a:rPr lang="de-DE" dirty="0" err="1" smtClean="0"/>
              <a:t>odipie</a:t>
            </a:r>
            <a:r>
              <a:rPr lang="de-DE" dirty="0" smtClean="0"/>
              <a:t> </a:t>
            </a:r>
            <a:r>
              <a:rPr lang="de-DE" dirty="0" err="1" smtClean="0"/>
              <a:t>ante</a:t>
            </a:r>
            <a:r>
              <a:rPr lang="de-DE" dirty="0" smtClean="0"/>
              <a:t> </a:t>
            </a:r>
            <a:r>
              <a:rPr lang="de-DE" dirty="0" err="1" smtClean="0"/>
              <a:t>que</a:t>
            </a:r>
            <a:r>
              <a:rPr lang="de-DE" dirty="0" smtClean="0"/>
              <a:t> </a:t>
            </a:r>
            <a:r>
              <a:rPr lang="de-DE" dirty="0" err="1" smtClean="0"/>
              <a:t>dolecescil</a:t>
            </a:r>
            <a:r>
              <a:rPr lang="de-DE" dirty="0" smtClean="0"/>
              <a:t> </a:t>
            </a:r>
            <a:r>
              <a:rPr lang="de-DE" dirty="0" err="1" smtClean="0"/>
              <a:t>eaquia</a:t>
            </a:r>
            <a:r>
              <a:rPr lang="de-DE" dirty="0" smtClean="0"/>
              <a:t> </a:t>
            </a:r>
            <a:r>
              <a:rPr lang="de-DE" dirty="0" err="1" smtClean="0"/>
              <a:t>voluptatem</a:t>
            </a:r>
            <a:r>
              <a:rPr lang="de-DE" dirty="0" smtClean="0"/>
              <a:t> </a:t>
            </a:r>
            <a:r>
              <a:rPr lang="de-DE" dirty="0" err="1" smtClean="0"/>
              <a:t>que</a:t>
            </a:r>
            <a:r>
              <a:rPr lang="de-DE" dirty="0" smtClean="0"/>
              <a:t> </a:t>
            </a:r>
            <a:r>
              <a:rPr lang="de-DE" dirty="0" err="1" smtClean="0"/>
              <a:t>nat</a:t>
            </a:r>
            <a:r>
              <a:rPr lang="de-DE" dirty="0" smtClean="0"/>
              <a:t> </a:t>
            </a:r>
            <a:r>
              <a:rPr lang="de-DE" dirty="0" err="1" smtClean="0"/>
              <a:t>rempor</a:t>
            </a:r>
            <a:r>
              <a:rPr lang="de-DE" dirty="0" smtClean="0"/>
              <a:t> </a:t>
            </a:r>
            <a:r>
              <a:rPr lang="de-DE" dirty="0" err="1" smtClean="0"/>
              <a:t>aperion</a:t>
            </a:r>
            <a:r>
              <a:rPr lang="de-DE" dirty="0" smtClean="0"/>
              <a:t> </a:t>
            </a:r>
            <a:r>
              <a:rPr lang="de-DE" dirty="0" err="1" smtClean="0"/>
              <a:t>rerum</a:t>
            </a:r>
            <a:r>
              <a:rPr lang="de-DE" dirty="0" smtClean="0"/>
              <a:t> et.</a:t>
            </a:r>
          </a:p>
        </p:txBody>
      </p:sp>
      <p:sp>
        <p:nvSpPr>
          <p:cNvPr id="4" name="Textplatzhalter 2"/>
          <p:cNvSpPr>
            <a:spLocks noGrp="1"/>
          </p:cNvSpPr>
          <p:nvPr>
            <p:ph type="body" idx="11" hasCustomPrompt="1"/>
          </p:nvPr>
        </p:nvSpPr>
        <p:spPr>
          <a:xfrm>
            <a:off x="2952000" y="1656000"/>
            <a:ext cx="5760000" cy="553998"/>
          </a:xfrm>
          <a:prstGeom prst="rect">
            <a:avLst/>
          </a:prstGeom>
        </p:spPr>
        <p:txBody>
          <a:bodyPr wrap="square" lIns="0" tIns="0" rIns="0" bIns="0" anchor="t">
            <a:spAutoFit/>
          </a:bodyPr>
          <a:lstStyle>
            <a:lvl1pPr marL="0" indent="0">
              <a:lnSpc>
                <a:spcPct val="100000"/>
              </a:lnSpc>
              <a:spcBef>
                <a:spcPts val="0"/>
              </a:spcBef>
              <a:spcAft>
                <a:spcPts val="600"/>
              </a:spcAft>
              <a:buNone/>
              <a:defRPr sz="3600" b="0" i="0">
                <a:solidFill>
                  <a:srgbClr val="32323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Überschrift</a:t>
            </a:r>
          </a:p>
        </p:txBody>
      </p:sp>
      <p:sp>
        <p:nvSpPr>
          <p:cNvPr id="5" name="Textplatzhalter 2"/>
          <p:cNvSpPr>
            <a:spLocks noGrp="1"/>
          </p:cNvSpPr>
          <p:nvPr>
            <p:ph type="body" idx="12" hasCustomPrompt="1"/>
          </p:nvPr>
        </p:nvSpPr>
        <p:spPr>
          <a:xfrm>
            <a:off x="2952000" y="2362200"/>
            <a:ext cx="5760000" cy="276999"/>
          </a:xfrm>
          <a:prstGeom prst="rect">
            <a:avLst/>
          </a:prstGeom>
        </p:spPr>
        <p:txBody>
          <a:bodyPr wrap="square" lIns="0" tIns="0" rIns="0" bIns="0" anchor="t">
            <a:spAutoFit/>
          </a:bodyPr>
          <a:lstStyle>
            <a:lvl1pPr marL="0" indent="0">
              <a:lnSpc>
                <a:spcPct val="100000"/>
              </a:lnSpc>
              <a:spcBef>
                <a:spcPts val="0"/>
              </a:spcBef>
              <a:spcAft>
                <a:spcPts val="600"/>
              </a:spcAft>
              <a:buNone/>
              <a:defRPr sz="1800" b="1" i="0">
                <a:solidFill>
                  <a:srgbClr val="32323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Zwischenüberschrift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rapline rechts + H1 +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extplatzhalter 2"/>
          <p:cNvSpPr>
            <a:spLocks noGrp="1"/>
          </p:cNvSpPr>
          <p:nvPr>
            <p:ph type="body" idx="10" hasCustomPrompt="1"/>
          </p:nvPr>
        </p:nvSpPr>
        <p:spPr>
          <a:xfrm>
            <a:off x="432000" y="2689800"/>
            <a:ext cx="5760000" cy="2872800"/>
          </a:xfrm>
          <a:prstGeom prst="rect">
            <a:avLst/>
          </a:prstGeom>
        </p:spPr>
        <p:txBody>
          <a:bodyPr lIns="0" tIns="0" rIns="0" bIns="0" anchor="t"/>
          <a:lstStyle>
            <a:lvl1pPr marL="0" indent="0">
              <a:lnSpc>
                <a:spcPts val="2400"/>
              </a:lnSpc>
              <a:spcBef>
                <a:spcPts val="0"/>
              </a:spcBef>
              <a:buNone/>
              <a:defRPr sz="1800" b="0" i="0">
                <a:solidFill>
                  <a:srgbClr val="32323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Fließtext </a:t>
            </a:r>
            <a:r>
              <a:rPr lang="de-DE" dirty="0" err="1" smtClean="0"/>
              <a:t>endio</a:t>
            </a:r>
            <a:r>
              <a:rPr lang="de-DE" dirty="0" smtClean="0"/>
              <a:t> </a:t>
            </a:r>
            <a:r>
              <a:rPr lang="de-DE" dirty="0" err="1" smtClean="0"/>
              <a:t>eicient</a:t>
            </a:r>
            <a:r>
              <a:rPr lang="de-DE" dirty="0" smtClean="0"/>
              <a:t> </a:t>
            </a:r>
            <a:r>
              <a:rPr lang="de-DE" dirty="0" err="1" smtClean="0"/>
              <a:t>moluptam</a:t>
            </a:r>
            <a:r>
              <a:rPr lang="de-DE" dirty="0" smtClean="0"/>
              <a:t> </a:t>
            </a:r>
            <a:r>
              <a:rPr lang="de-DE" dirty="0" err="1" smtClean="0"/>
              <a:t>vendio</a:t>
            </a:r>
            <a:r>
              <a:rPr lang="de-DE" dirty="0" smtClean="0"/>
              <a:t>. </a:t>
            </a:r>
            <a:r>
              <a:rPr lang="de-DE" dirty="0" err="1" smtClean="0"/>
              <a:t>Namet</a:t>
            </a:r>
            <a:r>
              <a:rPr lang="de-DE" dirty="0" smtClean="0"/>
              <a:t> </a:t>
            </a:r>
            <a:r>
              <a:rPr lang="de-DE" dirty="0" err="1" smtClean="0"/>
              <a:t>ius</a:t>
            </a:r>
            <a:r>
              <a:rPr lang="de-DE" dirty="0" smtClean="0"/>
              <a:t> </a:t>
            </a:r>
            <a:r>
              <a:rPr lang="de-DE" dirty="0" err="1" smtClean="0"/>
              <a:t>sus</a:t>
            </a:r>
            <a:r>
              <a:rPr lang="de-DE" dirty="0" smtClean="0"/>
              <a:t> </a:t>
            </a:r>
            <a:r>
              <a:rPr lang="de-DE" dirty="0" err="1" smtClean="0"/>
              <a:t>ciendi</a:t>
            </a:r>
            <a:r>
              <a:rPr lang="de-DE" dirty="0" smtClean="0"/>
              <a:t> </a:t>
            </a:r>
            <a:r>
              <a:rPr lang="de-DE" dirty="0" err="1" smtClean="0"/>
              <a:t>ut</a:t>
            </a:r>
            <a:r>
              <a:rPr lang="de-DE" dirty="0" smtClean="0"/>
              <a:t> </a:t>
            </a:r>
            <a:r>
              <a:rPr lang="de-DE" dirty="0" err="1" smtClean="0"/>
              <a:t>earia</a:t>
            </a:r>
            <a:r>
              <a:rPr lang="de-DE" dirty="0" smtClean="0"/>
              <a:t> </a:t>
            </a:r>
            <a:r>
              <a:rPr lang="de-DE" dirty="0" err="1" smtClean="0"/>
              <a:t>solupta</a:t>
            </a:r>
            <a:r>
              <a:rPr lang="de-DE" dirty="0" smtClean="0"/>
              <a:t> </a:t>
            </a:r>
            <a:r>
              <a:rPr lang="de-DE" dirty="0" err="1" smtClean="0"/>
              <a:t>sperum</a:t>
            </a:r>
            <a:r>
              <a:rPr lang="de-DE" dirty="0" smtClean="0"/>
              <a:t> </a:t>
            </a:r>
            <a:r>
              <a:rPr lang="de-DE" dirty="0" err="1" smtClean="0"/>
              <a:t>as</a:t>
            </a:r>
            <a:r>
              <a:rPr lang="de-DE" dirty="0" smtClean="0"/>
              <a:t> </a:t>
            </a:r>
            <a:r>
              <a:rPr lang="de-DE" dirty="0" err="1" smtClean="0"/>
              <a:t>deleste</a:t>
            </a:r>
            <a:r>
              <a:rPr lang="de-DE" dirty="0" smtClean="0"/>
              <a:t> </a:t>
            </a:r>
            <a:r>
              <a:rPr lang="de-DE" dirty="0" err="1" smtClean="0"/>
              <a:t>est</a:t>
            </a:r>
            <a:r>
              <a:rPr lang="de-DE" dirty="0" smtClean="0"/>
              <a:t> </a:t>
            </a:r>
            <a:r>
              <a:rPr lang="de-DE" dirty="0" err="1" smtClean="0"/>
              <a:t>ernatibus</a:t>
            </a:r>
            <a:r>
              <a:rPr lang="de-DE" dirty="0" smtClean="0"/>
              <a:t> </a:t>
            </a:r>
            <a:r>
              <a:rPr lang="de-DE" dirty="0" err="1" smtClean="0"/>
              <a:t>dolupta</a:t>
            </a:r>
            <a:r>
              <a:rPr lang="de-DE" dirty="0" smtClean="0"/>
              <a:t> ab </a:t>
            </a:r>
            <a:r>
              <a:rPr lang="de-DE" dirty="0" err="1" smtClean="0"/>
              <a:t>iundaep</a:t>
            </a:r>
            <a:r>
              <a:rPr lang="de-DE" dirty="0" smtClean="0"/>
              <a:t> </a:t>
            </a:r>
            <a:r>
              <a:rPr lang="de-DE" dirty="0" err="1" smtClean="0"/>
              <a:t>eratem</a:t>
            </a:r>
            <a:r>
              <a:rPr lang="de-DE" dirty="0" smtClean="0"/>
              <a:t> </a:t>
            </a:r>
            <a:r>
              <a:rPr lang="de-DE" dirty="0" err="1" smtClean="0"/>
              <a:t>qui</a:t>
            </a:r>
            <a:r>
              <a:rPr lang="de-DE" dirty="0" smtClean="0"/>
              <a:t> am </a:t>
            </a:r>
            <a:r>
              <a:rPr lang="de-DE" dirty="0" err="1" smtClean="0"/>
              <a:t>alis</a:t>
            </a:r>
            <a:r>
              <a:rPr lang="de-DE" dirty="0" smtClean="0"/>
              <a:t> </a:t>
            </a:r>
            <a:r>
              <a:rPr lang="de-DE" dirty="0" err="1" smtClean="0"/>
              <a:t>eta</a:t>
            </a:r>
            <a:r>
              <a:rPr lang="de-DE" dirty="0" smtClean="0"/>
              <a:t> </a:t>
            </a:r>
            <a:r>
              <a:rPr lang="de-DE" dirty="0" err="1" smtClean="0"/>
              <a:t>evelendam</a:t>
            </a:r>
            <a:r>
              <a:rPr lang="de-DE" dirty="0" smtClean="0"/>
              <a:t> </a:t>
            </a:r>
            <a:r>
              <a:rPr lang="de-DE" dirty="0" err="1" smtClean="0"/>
              <a:t>alit</a:t>
            </a:r>
            <a:r>
              <a:rPr lang="de-DE" dirty="0" smtClean="0"/>
              <a:t> et </a:t>
            </a:r>
            <a:r>
              <a:rPr lang="de-DE" dirty="0" err="1" smtClean="0"/>
              <a:t>ut</a:t>
            </a:r>
            <a:r>
              <a:rPr lang="de-DE" dirty="0" smtClean="0"/>
              <a:t> </a:t>
            </a:r>
            <a:r>
              <a:rPr lang="de-DE" dirty="0" err="1" smtClean="0"/>
              <a:t>lantemp</a:t>
            </a:r>
            <a:r>
              <a:rPr lang="de-DE" dirty="0" smtClean="0"/>
              <a:t> </a:t>
            </a:r>
            <a:r>
              <a:rPr lang="de-DE" dirty="0" err="1" smtClean="0"/>
              <a:t>ellisci</a:t>
            </a:r>
            <a:r>
              <a:rPr lang="de-DE" dirty="0" smtClean="0"/>
              <a:t> </a:t>
            </a:r>
            <a:r>
              <a:rPr lang="de-DE" dirty="0" err="1" smtClean="0"/>
              <a:t>dolorem</a:t>
            </a:r>
            <a:r>
              <a:rPr lang="de-DE" dirty="0" smtClean="0"/>
              <a:t> </a:t>
            </a:r>
            <a:r>
              <a:rPr lang="de-DE" dirty="0" err="1" smtClean="0"/>
              <a:t>oluptat</a:t>
            </a:r>
            <a:r>
              <a:rPr lang="de-DE" dirty="0" smtClean="0"/>
              <a:t> </a:t>
            </a:r>
            <a:r>
              <a:rPr lang="de-DE" dirty="0" err="1" smtClean="0"/>
              <a:t>eaqui</a:t>
            </a:r>
            <a:r>
              <a:rPr lang="de-DE" dirty="0" smtClean="0"/>
              <a:t> </a:t>
            </a:r>
            <a:r>
              <a:rPr lang="de-DE" dirty="0" err="1" smtClean="0"/>
              <a:t>ut</a:t>
            </a:r>
            <a:r>
              <a:rPr lang="de-DE" dirty="0" smtClean="0"/>
              <a:t> </a:t>
            </a:r>
            <a:r>
              <a:rPr lang="de-DE" dirty="0" err="1" smtClean="0"/>
              <a:t>odipie</a:t>
            </a:r>
            <a:r>
              <a:rPr lang="de-DE" dirty="0" smtClean="0"/>
              <a:t> </a:t>
            </a:r>
            <a:r>
              <a:rPr lang="de-DE" dirty="0" err="1" smtClean="0"/>
              <a:t>ante</a:t>
            </a:r>
            <a:r>
              <a:rPr lang="de-DE" dirty="0" smtClean="0"/>
              <a:t> </a:t>
            </a:r>
            <a:r>
              <a:rPr lang="de-DE" dirty="0" err="1" smtClean="0"/>
              <a:t>que</a:t>
            </a:r>
            <a:r>
              <a:rPr lang="de-DE" dirty="0" smtClean="0"/>
              <a:t> </a:t>
            </a:r>
            <a:r>
              <a:rPr lang="de-DE" dirty="0" err="1" smtClean="0"/>
              <a:t>dolecescil</a:t>
            </a:r>
            <a:r>
              <a:rPr lang="de-DE" dirty="0" smtClean="0"/>
              <a:t> </a:t>
            </a:r>
            <a:r>
              <a:rPr lang="de-DE" dirty="0" err="1" smtClean="0"/>
              <a:t>eaquia</a:t>
            </a:r>
            <a:r>
              <a:rPr lang="de-DE" dirty="0" smtClean="0"/>
              <a:t> </a:t>
            </a:r>
            <a:r>
              <a:rPr lang="de-DE" dirty="0" err="1" smtClean="0"/>
              <a:t>voluptatem</a:t>
            </a:r>
            <a:r>
              <a:rPr lang="de-DE" dirty="0" smtClean="0"/>
              <a:t> </a:t>
            </a:r>
            <a:r>
              <a:rPr lang="de-DE" dirty="0" err="1" smtClean="0"/>
              <a:t>que</a:t>
            </a:r>
            <a:r>
              <a:rPr lang="de-DE" dirty="0" smtClean="0"/>
              <a:t> </a:t>
            </a:r>
            <a:r>
              <a:rPr lang="de-DE" dirty="0" err="1" smtClean="0"/>
              <a:t>nat</a:t>
            </a:r>
            <a:r>
              <a:rPr lang="de-DE" dirty="0" smtClean="0"/>
              <a:t> </a:t>
            </a:r>
            <a:r>
              <a:rPr lang="de-DE" dirty="0" err="1" smtClean="0"/>
              <a:t>rempor</a:t>
            </a:r>
            <a:r>
              <a:rPr lang="de-DE" dirty="0" smtClean="0"/>
              <a:t> </a:t>
            </a:r>
            <a:r>
              <a:rPr lang="de-DE" dirty="0" err="1" smtClean="0"/>
              <a:t>aperion</a:t>
            </a:r>
            <a:r>
              <a:rPr lang="de-DE" dirty="0" smtClean="0"/>
              <a:t> </a:t>
            </a:r>
            <a:r>
              <a:rPr lang="de-DE" dirty="0" err="1" smtClean="0"/>
              <a:t>rerum</a:t>
            </a:r>
            <a:r>
              <a:rPr lang="de-DE" dirty="0" smtClean="0"/>
              <a:t> et.</a:t>
            </a:r>
          </a:p>
        </p:txBody>
      </p:sp>
      <p:sp>
        <p:nvSpPr>
          <p:cNvPr id="3" name="Textplatzhalter 2"/>
          <p:cNvSpPr>
            <a:spLocks noGrp="1"/>
          </p:cNvSpPr>
          <p:nvPr>
            <p:ph type="body" idx="11" hasCustomPrompt="1"/>
          </p:nvPr>
        </p:nvSpPr>
        <p:spPr>
          <a:xfrm>
            <a:off x="432000" y="1656000"/>
            <a:ext cx="5760000" cy="553998"/>
          </a:xfrm>
          <a:prstGeom prst="rect">
            <a:avLst/>
          </a:prstGeom>
        </p:spPr>
        <p:txBody>
          <a:bodyPr wrap="square" lIns="0" tIns="0" rIns="0" bIns="0" anchor="t">
            <a:spAutoFit/>
          </a:bodyPr>
          <a:lstStyle>
            <a:lvl1pPr marL="0" indent="0">
              <a:lnSpc>
                <a:spcPct val="100000"/>
              </a:lnSpc>
              <a:spcBef>
                <a:spcPts val="0"/>
              </a:spcBef>
              <a:spcAft>
                <a:spcPts val="600"/>
              </a:spcAft>
              <a:buNone/>
              <a:defRPr sz="3600" b="0" i="0">
                <a:solidFill>
                  <a:srgbClr val="32323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Überschrift</a:t>
            </a:r>
          </a:p>
        </p:txBody>
      </p:sp>
      <p:sp>
        <p:nvSpPr>
          <p:cNvPr id="4" name="Textplatzhalter 2"/>
          <p:cNvSpPr>
            <a:spLocks noGrp="1"/>
          </p:cNvSpPr>
          <p:nvPr>
            <p:ph type="body" idx="12" hasCustomPrompt="1"/>
          </p:nvPr>
        </p:nvSpPr>
        <p:spPr>
          <a:xfrm>
            <a:off x="432000" y="2362200"/>
            <a:ext cx="5760000" cy="276999"/>
          </a:xfrm>
          <a:prstGeom prst="rect">
            <a:avLst/>
          </a:prstGeom>
        </p:spPr>
        <p:txBody>
          <a:bodyPr wrap="square" lIns="0" tIns="0" rIns="0" bIns="0" anchor="t">
            <a:spAutoFit/>
          </a:bodyPr>
          <a:lstStyle>
            <a:lvl1pPr marL="0" indent="0">
              <a:lnSpc>
                <a:spcPct val="100000"/>
              </a:lnSpc>
              <a:spcBef>
                <a:spcPts val="0"/>
              </a:spcBef>
              <a:spcAft>
                <a:spcPts val="600"/>
              </a:spcAft>
              <a:buNone/>
              <a:defRPr sz="1800" b="1" i="0">
                <a:solidFill>
                  <a:srgbClr val="32323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Zwischenüberschrift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rapline links + H1 + Tex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0" hasCustomPrompt="1"/>
          </p:nvPr>
        </p:nvSpPr>
        <p:spPr>
          <a:xfrm>
            <a:off x="2952000" y="2689800"/>
            <a:ext cx="5760000" cy="2872800"/>
          </a:xfrm>
          <a:prstGeom prst="rect">
            <a:avLst/>
          </a:prstGeom>
        </p:spPr>
        <p:txBody>
          <a:bodyPr lIns="0" tIns="0" rIns="0" bIns="0" anchor="t"/>
          <a:lstStyle>
            <a:lvl1pPr marL="0" indent="0">
              <a:lnSpc>
                <a:spcPts val="2400"/>
              </a:lnSpc>
              <a:spcBef>
                <a:spcPts val="0"/>
              </a:spcBef>
              <a:buNone/>
              <a:defRPr sz="1800" b="0" i="0">
                <a:solidFill>
                  <a:srgbClr val="32323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Fließtext </a:t>
            </a:r>
            <a:r>
              <a:rPr lang="de-DE" dirty="0" err="1" smtClean="0"/>
              <a:t>endio</a:t>
            </a:r>
            <a:r>
              <a:rPr lang="de-DE" dirty="0" smtClean="0"/>
              <a:t> </a:t>
            </a:r>
            <a:r>
              <a:rPr lang="de-DE" dirty="0" err="1" smtClean="0"/>
              <a:t>eicient</a:t>
            </a:r>
            <a:r>
              <a:rPr lang="de-DE" dirty="0" smtClean="0"/>
              <a:t> </a:t>
            </a:r>
            <a:r>
              <a:rPr lang="de-DE" dirty="0" err="1" smtClean="0"/>
              <a:t>moluptam</a:t>
            </a:r>
            <a:r>
              <a:rPr lang="de-DE" dirty="0" smtClean="0"/>
              <a:t> </a:t>
            </a:r>
            <a:r>
              <a:rPr lang="de-DE" dirty="0" err="1" smtClean="0"/>
              <a:t>vendio</a:t>
            </a:r>
            <a:r>
              <a:rPr lang="de-DE" dirty="0" smtClean="0"/>
              <a:t>. </a:t>
            </a:r>
            <a:r>
              <a:rPr lang="de-DE" dirty="0" err="1" smtClean="0"/>
              <a:t>Namet</a:t>
            </a:r>
            <a:r>
              <a:rPr lang="de-DE" dirty="0" smtClean="0"/>
              <a:t> </a:t>
            </a:r>
            <a:r>
              <a:rPr lang="de-DE" dirty="0" err="1" smtClean="0"/>
              <a:t>ius</a:t>
            </a:r>
            <a:r>
              <a:rPr lang="de-DE" dirty="0" smtClean="0"/>
              <a:t> </a:t>
            </a:r>
            <a:r>
              <a:rPr lang="de-DE" dirty="0" err="1" smtClean="0"/>
              <a:t>sus</a:t>
            </a:r>
            <a:r>
              <a:rPr lang="de-DE" dirty="0" smtClean="0"/>
              <a:t> </a:t>
            </a:r>
            <a:r>
              <a:rPr lang="de-DE" dirty="0" err="1" smtClean="0"/>
              <a:t>ciendi</a:t>
            </a:r>
            <a:r>
              <a:rPr lang="de-DE" dirty="0" smtClean="0"/>
              <a:t> </a:t>
            </a:r>
            <a:r>
              <a:rPr lang="de-DE" dirty="0" err="1" smtClean="0"/>
              <a:t>ut</a:t>
            </a:r>
            <a:r>
              <a:rPr lang="de-DE" dirty="0" smtClean="0"/>
              <a:t> </a:t>
            </a:r>
            <a:r>
              <a:rPr lang="de-DE" dirty="0" err="1" smtClean="0"/>
              <a:t>earia</a:t>
            </a:r>
            <a:r>
              <a:rPr lang="de-DE" dirty="0" smtClean="0"/>
              <a:t> </a:t>
            </a:r>
            <a:r>
              <a:rPr lang="de-DE" dirty="0" err="1" smtClean="0"/>
              <a:t>solupta</a:t>
            </a:r>
            <a:r>
              <a:rPr lang="de-DE" dirty="0" smtClean="0"/>
              <a:t> </a:t>
            </a:r>
            <a:r>
              <a:rPr lang="de-DE" dirty="0" err="1" smtClean="0"/>
              <a:t>sperum</a:t>
            </a:r>
            <a:r>
              <a:rPr lang="de-DE" dirty="0" smtClean="0"/>
              <a:t> </a:t>
            </a:r>
            <a:r>
              <a:rPr lang="de-DE" dirty="0" err="1" smtClean="0"/>
              <a:t>as</a:t>
            </a:r>
            <a:r>
              <a:rPr lang="de-DE" dirty="0" smtClean="0"/>
              <a:t> </a:t>
            </a:r>
            <a:r>
              <a:rPr lang="de-DE" dirty="0" err="1" smtClean="0"/>
              <a:t>deleste</a:t>
            </a:r>
            <a:r>
              <a:rPr lang="de-DE" dirty="0" smtClean="0"/>
              <a:t> </a:t>
            </a:r>
            <a:r>
              <a:rPr lang="de-DE" dirty="0" err="1" smtClean="0"/>
              <a:t>est</a:t>
            </a:r>
            <a:r>
              <a:rPr lang="de-DE" dirty="0" smtClean="0"/>
              <a:t> </a:t>
            </a:r>
            <a:r>
              <a:rPr lang="de-DE" dirty="0" err="1" smtClean="0"/>
              <a:t>ernatibus</a:t>
            </a:r>
            <a:r>
              <a:rPr lang="de-DE" dirty="0" smtClean="0"/>
              <a:t> </a:t>
            </a:r>
            <a:r>
              <a:rPr lang="de-DE" dirty="0" err="1" smtClean="0"/>
              <a:t>dolupta</a:t>
            </a:r>
            <a:r>
              <a:rPr lang="de-DE" dirty="0" smtClean="0"/>
              <a:t> ab </a:t>
            </a:r>
            <a:r>
              <a:rPr lang="de-DE" dirty="0" err="1" smtClean="0"/>
              <a:t>iundaep</a:t>
            </a:r>
            <a:r>
              <a:rPr lang="de-DE" dirty="0" smtClean="0"/>
              <a:t> </a:t>
            </a:r>
            <a:r>
              <a:rPr lang="de-DE" dirty="0" err="1" smtClean="0"/>
              <a:t>eratem</a:t>
            </a:r>
            <a:r>
              <a:rPr lang="de-DE" dirty="0" smtClean="0"/>
              <a:t> </a:t>
            </a:r>
            <a:r>
              <a:rPr lang="de-DE" dirty="0" err="1" smtClean="0"/>
              <a:t>qui</a:t>
            </a:r>
            <a:r>
              <a:rPr lang="de-DE" dirty="0" smtClean="0"/>
              <a:t> am </a:t>
            </a:r>
            <a:r>
              <a:rPr lang="de-DE" dirty="0" err="1" smtClean="0"/>
              <a:t>alis</a:t>
            </a:r>
            <a:r>
              <a:rPr lang="de-DE" dirty="0" smtClean="0"/>
              <a:t> </a:t>
            </a:r>
            <a:r>
              <a:rPr lang="de-DE" dirty="0" err="1" smtClean="0"/>
              <a:t>eta</a:t>
            </a:r>
            <a:r>
              <a:rPr lang="de-DE" dirty="0" smtClean="0"/>
              <a:t> </a:t>
            </a:r>
            <a:r>
              <a:rPr lang="de-DE" dirty="0" err="1" smtClean="0"/>
              <a:t>evelendam</a:t>
            </a:r>
            <a:r>
              <a:rPr lang="de-DE" dirty="0" smtClean="0"/>
              <a:t> </a:t>
            </a:r>
            <a:r>
              <a:rPr lang="de-DE" dirty="0" err="1" smtClean="0"/>
              <a:t>alit</a:t>
            </a:r>
            <a:r>
              <a:rPr lang="de-DE" dirty="0" smtClean="0"/>
              <a:t> et </a:t>
            </a:r>
            <a:r>
              <a:rPr lang="de-DE" dirty="0" err="1" smtClean="0"/>
              <a:t>ut</a:t>
            </a:r>
            <a:r>
              <a:rPr lang="de-DE" dirty="0" smtClean="0"/>
              <a:t> </a:t>
            </a:r>
            <a:r>
              <a:rPr lang="de-DE" dirty="0" err="1" smtClean="0"/>
              <a:t>lantemp</a:t>
            </a:r>
            <a:r>
              <a:rPr lang="de-DE" dirty="0" smtClean="0"/>
              <a:t> </a:t>
            </a:r>
            <a:r>
              <a:rPr lang="de-DE" dirty="0" err="1" smtClean="0"/>
              <a:t>ellisci</a:t>
            </a:r>
            <a:r>
              <a:rPr lang="de-DE" dirty="0" smtClean="0"/>
              <a:t> </a:t>
            </a:r>
            <a:r>
              <a:rPr lang="de-DE" dirty="0" err="1" smtClean="0"/>
              <a:t>dolorem</a:t>
            </a:r>
            <a:r>
              <a:rPr lang="de-DE" dirty="0" smtClean="0"/>
              <a:t> </a:t>
            </a:r>
            <a:r>
              <a:rPr lang="de-DE" dirty="0" err="1" smtClean="0"/>
              <a:t>oluptat</a:t>
            </a:r>
            <a:r>
              <a:rPr lang="de-DE" dirty="0" smtClean="0"/>
              <a:t> </a:t>
            </a:r>
            <a:r>
              <a:rPr lang="de-DE" dirty="0" err="1" smtClean="0"/>
              <a:t>eaqui</a:t>
            </a:r>
            <a:r>
              <a:rPr lang="de-DE" dirty="0" smtClean="0"/>
              <a:t> </a:t>
            </a:r>
            <a:r>
              <a:rPr lang="de-DE" dirty="0" err="1" smtClean="0"/>
              <a:t>ut</a:t>
            </a:r>
            <a:r>
              <a:rPr lang="de-DE" dirty="0" smtClean="0"/>
              <a:t> </a:t>
            </a:r>
            <a:r>
              <a:rPr lang="de-DE" dirty="0" err="1" smtClean="0"/>
              <a:t>odipie</a:t>
            </a:r>
            <a:r>
              <a:rPr lang="de-DE" dirty="0" smtClean="0"/>
              <a:t> </a:t>
            </a:r>
            <a:r>
              <a:rPr lang="de-DE" dirty="0" err="1" smtClean="0"/>
              <a:t>ante</a:t>
            </a:r>
            <a:r>
              <a:rPr lang="de-DE" dirty="0" smtClean="0"/>
              <a:t> </a:t>
            </a:r>
            <a:r>
              <a:rPr lang="de-DE" dirty="0" err="1" smtClean="0"/>
              <a:t>que</a:t>
            </a:r>
            <a:r>
              <a:rPr lang="de-DE" dirty="0" smtClean="0"/>
              <a:t> </a:t>
            </a:r>
            <a:r>
              <a:rPr lang="de-DE" dirty="0" err="1" smtClean="0"/>
              <a:t>dolecescil</a:t>
            </a:r>
            <a:r>
              <a:rPr lang="de-DE" dirty="0" smtClean="0"/>
              <a:t> </a:t>
            </a:r>
            <a:r>
              <a:rPr lang="de-DE" dirty="0" err="1" smtClean="0"/>
              <a:t>eaquia</a:t>
            </a:r>
            <a:r>
              <a:rPr lang="de-DE" dirty="0" smtClean="0"/>
              <a:t> </a:t>
            </a:r>
            <a:r>
              <a:rPr lang="de-DE" dirty="0" err="1" smtClean="0"/>
              <a:t>voluptatem</a:t>
            </a:r>
            <a:r>
              <a:rPr lang="de-DE" dirty="0" smtClean="0"/>
              <a:t> </a:t>
            </a:r>
            <a:r>
              <a:rPr lang="de-DE" dirty="0" err="1" smtClean="0"/>
              <a:t>que</a:t>
            </a:r>
            <a:r>
              <a:rPr lang="de-DE" dirty="0" smtClean="0"/>
              <a:t> </a:t>
            </a:r>
            <a:r>
              <a:rPr lang="de-DE" dirty="0" err="1" smtClean="0"/>
              <a:t>nat</a:t>
            </a:r>
            <a:r>
              <a:rPr lang="de-DE" dirty="0" smtClean="0"/>
              <a:t> </a:t>
            </a:r>
            <a:r>
              <a:rPr lang="de-DE" dirty="0" err="1" smtClean="0"/>
              <a:t>rempor</a:t>
            </a:r>
            <a:r>
              <a:rPr lang="de-DE" dirty="0" smtClean="0"/>
              <a:t> </a:t>
            </a:r>
            <a:r>
              <a:rPr lang="de-DE" dirty="0" err="1" smtClean="0"/>
              <a:t>aperion</a:t>
            </a:r>
            <a:r>
              <a:rPr lang="de-DE" dirty="0" smtClean="0"/>
              <a:t> </a:t>
            </a:r>
            <a:r>
              <a:rPr lang="de-DE" dirty="0" err="1" smtClean="0"/>
              <a:t>rerum</a:t>
            </a:r>
            <a:r>
              <a:rPr lang="de-DE" dirty="0" smtClean="0"/>
              <a:t> et.</a:t>
            </a:r>
          </a:p>
        </p:txBody>
      </p:sp>
      <p:sp>
        <p:nvSpPr>
          <p:cNvPr id="4" name="Textplatzhalter 2"/>
          <p:cNvSpPr>
            <a:spLocks noGrp="1"/>
          </p:cNvSpPr>
          <p:nvPr>
            <p:ph type="body" idx="11" hasCustomPrompt="1"/>
          </p:nvPr>
        </p:nvSpPr>
        <p:spPr>
          <a:xfrm>
            <a:off x="2952000" y="1656000"/>
            <a:ext cx="5760000" cy="553998"/>
          </a:xfrm>
          <a:prstGeom prst="rect">
            <a:avLst/>
          </a:prstGeom>
        </p:spPr>
        <p:txBody>
          <a:bodyPr wrap="square" lIns="0" tIns="0" rIns="0" bIns="0" anchor="t">
            <a:spAutoFit/>
          </a:bodyPr>
          <a:lstStyle>
            <a:lvl1pPr marL="0" indent="0">
              <a:lnSpc>
                <a:spcPct val="100000"/>
              </a:lnSpc>
              <a:spcBef>
                <a:spcPts val="0"/>
              </a:spcBef>
              <a:spcAft>
                <a:spcPts val="600"/>
              </a:spcAft>
              <a:buNone/>
              <a:defRPr sz="3600" b="0" i="0">
                <a:solidFill>
                  <a:srgbClr val="32323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Überschrift</a:t>
            </a:r>
          </a:p>
        </p:txBody>
      </p:sp>
      <p:sp>
        <p:nvSpPr>
          <p:cNvPr id="5" name="Textplatzhalter 2"/>
          <p:cNvSpPr>
            <a:spLocks noGrp="1"/>
          </p:cNvSpPr>
          <p:nvPr>
            <p:ph type="body" idx="12" hasCustomPrompt="1"/>
          </p:nvPr>
        </p:nvSpPr>
        <p:spPr>
          <a:xfrm>
            <a:off x="2952000" y="2362200"/>
            <a:ext cx="5760000" cy="276999"/>
          </a:xfrm>
          <a:prstGeom prst="rect">
            <a:avLst/>
          </a:prstGeom>
        </p:spPr>
        <p:txBody>
          <a:bodyPr wrap="square" lIns="0" tIns="0" rIns="0" bIns="0" anchor="t">
            <a:spAutoFit/>
          </a:bodyPr>
          <a:lstStyle>
            <a:lvl1pPr marL="0" indent="0">
              <a:lnSpc>
                <a:spcPct val="100000"/>
              </a:lnSpc>
              <a:spcBef>
                <a:spcPts val="0"/>
              </a:spcBef>
              <a:spcAft>
                <a:spcPts val="600"/>
              </a:spcAft>
              <a:buNone/>
              <a:defRPr sz="1800" b="1" i="0">
                <a:solidFill>
                  <a:srgbClr val="CD092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Zwischenüberschrift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rapline rechts + H1 + Tex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0" hasCustomPrompt="1"/>
          </p:nvPr>
        </p:nvSpPr>
        <p:spPr>
          <a:xfrm>
            <a:off x="432000" y="2689800"/>
            <a:ext cx="5760000" cy="2872800"/>
          </a:xfrm>
          <a:prstGeom prst="rect">
            <a:avLst/>
          </a:prstGeom>
        </p:spPr>
        <p:txBody>
          <a:bodyPr lIns="0" tIns="0" rIns="0" bIns="0" anchor="t"/>
          <a:lstStyle>
            <a:lvl1pPr marL="0" indent="0">
              <a:lnSpc>
                <a:spcPts val="2400"/>
              </a:lnSpc>
              <a:spcBef>
                <a:spcPts val="0"/>
              </a:spcBef>
              <a:buNone/>
              <a:defRPr sz="1800" b="0" i="0">
                <a:solidFill>
                  <a:srgbClr val="32323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Fließtext </a:t>
            </a:r>
            <a:r>
              <a:rPr lang="de-DE" dirty="0" err="1" smtClean="0"/>
              <a:t>endio</a:t>
            </a:r>
            <a:r>
              <a:rPr lang="de-DE" dirty="0" smtClean="0"/>
              <a:t> </a:t>
            </a:r>
            <a:r>
              <a:rPr lang="de-DE" dirty="0" err="1" smtClean="0"/>
              <a:t>eicient</a:t>
            </a:r>
            <a:r>
              <a:rPr lang="de-DE" dirty="0" smtClean="0"/>
              <a:t> </a:t>
            </a:r>
            <a:r>
              <a:rPr lang="de-DE" dirty="0" err="1" smtClean="0"/>
              <a:t>moluptam</a:t>
            </a:r>
            <a:r>
              <a:rPr lang="de-DE" dirty="0" smtClean="0"/>
              <a:t> </a:t>
            </a:r>
            <a:r>
              <a:rPr lang="de-DE" dirty="0" err="1" smtClean="0"/>
              <a:t>vendio</a:t>
            </a:r>
            <a:r>
              <a:rPr lang="de-DE" dirty="0" smtClean="0"/>
              <a:t>. </a:t>
            </a:r>
            <a:r>
              <a:rPr lang="de-DE" dirty="0" err="1" smtClean="0"/>
              <a:t>Namet</a:t>
            </a:r>
            <a:r>
              <a:rPr lang="de-DE" dirty="0" smtClean="0"/>
              <a:t> </a:t>
            </a:r>
            <a:r>
              <a:rPr lang="de-DE" dirty="0" err="1" smtClean="0"/>
              <a:t>ius</a:t>
            </a:r>
            <a:r>
              <a:rPr lang="de-DE" dirty="0" smtClean="0"/>
              <a:t> </a:t>
            </a:r>
            <a:r>
              <a:rPr lang="de-DE" dirty="0" err="1" smtClean="0"/>
              <a:t>sus</a:t>
            </a:r>
            <a:r>
              <a:rPr lang="de-DE" dirty="0" smtClean="0"/>
              <a:t> </a:t>
            </a:r>
            <a:r>
              <a:rPr lang="de-DE" dirty="0" err="1" smtClean="0"/>
              <a:t>ciendi</a:t>
            </a:r>
            <a:r>
              <a:rPr lang="de-DE" dirty="0" smtClean="0"/>
              <a:t> </a:t>
            </a:r>
            <a:r>
              <a:rPr lang="de-DE" dirty="0" err="1" smtClean="0"/>
              <a:t>ut</a:t>
            </a:r>
            <a:r>
              <a:rPr lang="de-DE" dirty="0" smtClean="0"/>
              <a:t> </a:t>
            </a:r>
            <a:r>
              <a:rPr lang="de-DE" dirty="0" err="1" smtClean="0"/>
              <a:t>earia</a:t>
            </a:r>
            <a:r>
              <a:rPr lang="de-DE" dirty="0" smtClean="0"/>
              <a:t> </a:t>
            </a:r>
            <a:r>
              <a:rPr lang="de-DE" dirty="0" err="1" smtClean="0"/>
              <a:t>solupta</a:t>
            </a:r>
            <a:r>
              <a:rPr lang="de-DE" dirty="0" smtClean="0"/>
              <a:t> </a:t>
            </a:r>
            <a:r>
              <a:rPr lang="de-DE" dirty="0" err="1" smtClean="0"/>
              <a:t>sperum</a:t>
            </a:r>
            <a:r>
              <a:rPr lang="de-DE" dirty="0" smtClean="0"/>
              <a:t> </a:t>
            </a:r>
            <a:r>
              <a:rPr lang="de-DE" dirty="0" err="1" smtClean="0"/>
              <a:t>as</a:t>
            </a:r>
            <a:r>
              <a:rPr lang="de-DE" dirty="0" smtClean="0"/>
              <a:t> </a:t>
            </a:r>
            <a:r>
              <a:rPr lang="de-DE" dirty="0" err="1" smtClean="0"/>
              <a:t>deleste</a:t>
            </a:r>
            <a:r>
              <a:rPr lang="de-DE" dirty="0" smtClean="0"/>
              <a:t> </a:t>
            </a:r>
            <a:r>
              <a:rPr lang="de-DE" dirty="0" err="1" smtClean="0"/>
              <a:t>est</a:t>
            </a:r>
            <a:r>
              <a:rPr lang="de-DE" dirty="0" smtClean="0"/>
              <a:t> </a:t>
            </a:r>
            <a:r>
              <a:rPr lang="de-DE" dirty="0" err="1" smtClean="0"/>
              <a:t>ernatibus</a:t>
            </a:r>
            <a:r>
              <a:rPr lang="de-DE" dirty="0" smtClean="0"/>
              <a:t> </a:t>
            </a:r>
            <a:r>
              <a:rPr lang="de-DE" dirty="0" err="1" smtClean="0"/>
              <a:t>dolupta</a:t>
            </a:r>
            <a:r>
              <a:rPr lang="de-DE" dirty="0" smtClean="0"/>
              <a:t> ab </a:t>
            </a:r>
            <a:r>
              <a:rPr lang="de-DE" dirty="0" err="1" smtClean="0"/>
              <a:t>iundaep</a:t>
            </a:r>
            <a:r>
              <a:rPr lang="de-DE" dirty="0" smtClean="0"/>
              <a:t> </a:t>
            </a:r>
            <a:r>
              <a:rPr lang="de-DE" dirty="0" err="1" smtClean="0"/>
              <a:t>eratem</a:t>
            </a:r>
            <a:r>
              <a:rPr lang="de-DE" dirty="0" smtClean="0"/>
              <a:t> </a:t>
            </a:r>
            <a:r>
              <a:rPr lang="de-DE" dirty="0" err="1" smtClean="0"/>
              <a:t>qui</a:t>
            </a:r>
            <a:r>
              <a:rPr lang="de-DE" dirty="0" smtClean="0"/>
              <a:t> am </a:t>
            </a:r>
            <a:r>
              <a:rPr lang="de-DE" dirty="0" err="1" smtClean="0"/>
              <a:t>alis</a:t>
            </a:r>
            <a:r>
              <a:rPr lang="de-DE" dirty="0" smtClean="0"/>
              <a:t> </a:t>
            </a:r>
            <a:r>
              <a:rPr lang="de-DE" dirty="0" err="1" smtClean="0"/>
              <a:t>eta</a:t>
            </a:r>
            <a:r>
              <a:rPr lang="de-DE" dirty="0" smtClean="0"/>
              <a:t> </a:t>
            </a:r>
            <a:r>
              <a:rPr lang="de-DE" dirty="0" err="1" smtClean="0"/>
              <a:t>evelendam</a:t>
            </a:r>
            <a:r>
              <a:rPr lang="de-DE" dirty="0" smtClean="0"/>
              <a:t> </a:t>
            </a:r>
            <a:r>
              <a:rPr lang="de-DE" dirty="0" err="1" smtClean="0"/>
              <a:t>alit</a:t>
            </a:r>
            <a:r>
              <a:rPr lang="de-DE" dirty="0" smtClean="0"/>
              <a:t> et </a:t>
            </a:r>
            <a:r>
              <a:rPr lang="de-DE" dirty="0" err="1" smtClean="0"/>
              <a:t>ut</a:t>
            </a:r>
            <a:r>
              <a:rPr lang="de-DE" dirty="0" smtClean="0"/>
              <a:t> </a:t>
            </a:r>
            <a:r>
              <a:rPr lang="de-DE" dirty="0" err="1" smtClean="0"/>
              <a:t>lantemp</a:t>
            </a:r>
            <a:r>
              <a:rPr lang="de-DE" dirty="0" smtClean="0"/>
              <a:t> </a:t>
            </a:r>
            <a:r>
              <a:rPr lang="de-DE" dirty="0" err="1" smtClean="0"/>
              <a:t>ellisci</a:t>
            </a:r>
            <a:r>
              <a:rPr lang="de-DE" dirty="0" smtClean="0"/>
              <a:t> </a:t>
            </a:r>
            <a:r>
              <a:rPr lang="de-DE" dirty="0" err="1" smtClean="0"/>
              <a:t>dolorem</a:t>
            </a:r>
            <a:r>
              <a:rPr lang="de-DE" dirty="0" smtClean="0"/>
              <a:t> </a:t>
            </a:r>
            <a:r>
              <a:rPr lang="de-DE" dirty="0" err="1" smtClean="0"/>
              <a:t>oluptat</a:t>
            </a:r>
            <a:r>
              <a:rPr lang="de-DE" dirty="0" smtClean="0"/>
              <a:t> </a:t>
            </a:r>
            <a:r>
              <a:rPr lang="de-DE" dirty="0" err="1" smtClean="0"/>
              <a:t>eaqui</a:t>
            </a:r>
            <a:r>
              <a:rPr lang="de-DE" dirty="0" smtClean="0"/>
              <a:t> </a:t>
            </a:r>
            <a:r>
              <a:rPr lang="de-DE" dirty="0" err="1" smtClean="0"/>
              <a:t>ut</a:t>
            </a:r>
            <a:r>
              <a:rPr lang="de-DE" dirty="0" smtClean="0"/>
              <a:t> </a:t>
            </a:r>
            <a:r>
              <a:rPr lang="de-DE" dirty="0" err="1" smtClean="0"/>
              <a:t>odipie</a:t>
            </a:r>
            <a:r>
              <a:rPr lang="de-DE" dirty="0" smtClean="0"/>
              <a:t> </a:t>
            </a:r>
            <a:r>
              <a:rPr lang="de-DE" dirty="0" err="1" smtClean="0"/>
              <a:t>ante</a:t>
            </a:r>
            <a:r>
              <a:rPr lang="de-DE" dirty="0" smtClean="0"/>
              <a:t> </a:t>
            </a:r>
            <a:r>
              <a:rPr lang="de-DE" dirty="0" err="1" smtClean="0"/>
              <a:t>que</a:t>
            </a:r>
            <a:r>
              <a:rPr lang="de-DE" dirty="0" smtClean="0"/>
              <a:t> </a:t>
            </a:r>
            <a:r>
              <a:rPr lang="de-DE" dirty="0" err="1" smtClean="0"/>
              <a:t>dolecescil</a:t>
            </a:r>
            <a:r>
              <a:rPr lang="de-DE" dirty="0" smtClean="0"/>
              <a:t> </a:t>
            </a:r>
            <a:r>
              <a:rPr lang="de-DE" dirty="0" err="1" smtClean="0"/>
              <a:t>eaquia</a:t>
            </a:r>
            <a:r>
              <a:rPr lang="de-DE" dirty="0" smtClean="0"/>
              <a:t> </a:t>
            </a:r>
            <a:r>
              <a:rPr lang="de-DE" dirty="0" err="1" smtClean="0"/>
              <a:t>voluptatem</a:t>
            </a:r>
            <a:r>
              <a:rPr lang="de-DE" dirty="0" smtClean="0"/>
              <a:t> </a:t>
            </a:r>
            <a:r>
              <a:rPr lang="de-DE" dirty="0" err="1" smtClean="0"/>
              <a:t>que</a:t>
            </a:r>
            <a:r>
              <a:rPr lang="de-DE" dirty="0" smtClean="0"/>
              <a:t> </a:t>
            </a:r>
            <a:r>
              <a:rPr lang="de-DE" dirty="0" err="1" smtClean="0"/>
              <a:t>nat</a:t>
            </a:r>
            <a:r>
              <a:rPr lang="de-DE" dirty="0" smtClean="0"/>
              <a:t> </a:t>
            </a:r>
            <a:r>
              <a:rPr lang="de-DE" dirty="0" err="1" smtClean="0"/>
              <a:t>rempor</a:t>
            </a:r>
            <a:r>
              <a:rPr lang="de-DE" dirty="0" smtClean="0"/>
              <a:t> </a:t>
            </a:r>
            <a:r>
              <a:rPr lang="de-DE" dirty="0" err="1" smtClean="0"/>
              <a:t>aperion</a:t>
            </a:r>
            <a:r>
              <a:rPr lang="de-DE" dirty="0" smtClean="0"/>
              <a:t> </a:t>
            </a:r>
            <a:r>
              <a:rPr lang="de-DE" dirty="0" err="1" smtClean="0"/>
              <a:t>rerum</a:t>
            </a:r>
            <a:r>
              <a:rPr lang="de-DE" dirty="0" smtClean="0"/>
              <a:t> et.</a:t>
            </a:r>
          </a:p>
        </p:txBody>
      </p:sp>
      <p:sp>
        <p:nvSpPr>
          <p:cNvPr id="4" name="Textplatzhalter 2"/>
          <p:cNvSpPr>
            <a:spLocks noGrp="1"/>
          </p:cNvSpPr>
          <p:nvPr>
            <p:ph type="body" idx="11" hasCustomPrompt="1"/>
          </p:nvPr>
        </p:nvSpPr>
        <p:spPr>
          <a:xfrm>
            <a:off x="432000" y="1656000"/>
            <a:ext cx="5760000" cy="553998"/>
          </a:xfrm>
          <a:prstGeom prst="rect">
            <a:avLst/>
          </a:prstGeom>
        </p:spPr>
        <p:txBody>
          <a:bodyPr wrap="square" lIns="0" tIns="0" rIns="0" bIns="0" anchor="t">
            <a:spAutoFit/>
          </a:bodyPr>
          <a:lstStyle>
            <a:lvl1pPr marL="0" indent="0">
              <a:lnSpc>
                <a:spcPct val="100000"/>
              </a:lnSpc>
              <a:spcBef>
                <a:spcPts val="0"/>
              </a:spcBef>
              <a:spcAft>
                <a:spcPts val="600"/>
              </a:spcAft>
              <a:buNone/>
              <a:defRPr sz="3600" b="0" i="0">
                <a:solidFill>
                  <a:srgbClr val="32323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Überschrift</a:t>
            </a:r>
          </a:p>
        </p:txBody>
      </p:sp>
      <p:sp>
        <p:nvSpPr>
          <p:cNvPr id="5" name="Textplatzhalter 2"/>
          <p:cNvSpPr>
            <a:spLocks noGrp="1"/>
          </p:cNvSpPr>
          <p:nvPr>
            <p:ph type="body" idx="12" hasCustomPrompt="1"/>
          </p:nvPr>
        </p:nvSpPr>
        <p:spPr>
          <a:xfrm>
            <a:off x="432000" y="2362200"/>
            <a:ext cx="5760000" cy="276999"/>
          </a:xfrm>
          <a:prstGeom prst="rect">
            <a:avLst/>
          </a:prstGeom>
        </p:spPr>
        <p:txBody>
          <a:bodyPr wrap="square" lIns="0" tIns="0" rIns="0" bIns="0" anchor="t">
            <a:spAutoFit/>
          </a:bodyPr>
          <a:lstStyle>
            <a:lvl1pPr marL="0" indent="0">
              <a:lnSpc>
                <a:spcPct val="100000"/>
              </a:lnSpc>
              <a:spcBef>
                <a:spcPts val="0"/>
              </a:spcBef>
              <a:spcAft>
                <a:spcPts val="600"/>
              </a:spcAft>
              <a:buNone/>
              <a:defRPr sz="1800" b="1" i="0">
                <a:solidFill>
                  <a:srgbClr val="CD092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Zwischenüberschrift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rapline links + H2 +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0" hasCustomPrompt="1"/>
          </p:nvPr>
        </p:nvSpPr>
        <p:spPr>
          <a:xfrm>
            <a:off x="2952000" y="1981200"/>
            <a:ext cx="5760000" cy="2872800"/>
          </a:xfrm>
          <a:prstGeom prst="rect">
            <a:avLst/>
          </a:prstGeom>
        </p:spPr>
        <p:txBody>
          <a:bodyPr lIns="0" tIns="0" rIns="0" bIns="0" anchor="t"/>
          <a:lstStyle>
            <a:lvl1pPr marL="0" indent="0">
              <a:lnSpc>
                <a:spcPts val="2400"/>
              </a:lnSpc>
              <a:spcBef>
                <a:spcPts val="0"/>
              </a:spcBef>
              <a:buNone/>
              <a:defRPr sz="1800" b="0" i="0">
                <a:solidFill>
                  <a:srgbClr val="32323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Fließtext </a:t>
            </a:r>
            <a:r>
              <a:rPr lang="de-DE" dirty="0" err="1" smtClean="0"/>
              <a:t>endio</a:t>
            </a:r>
            <a:r>
              <a:rPr lang="de-DE" dirty="0" smtClean="0"/>
              <a:t> </a:t>
            </a:r>
            <a:r>
              <a:rPr lang="de-DE" dirty="0" err="1" smtClean="0"/>
              <a:t>eicient</a:t>
            </a:r>
            <a:r>
              <a:rPr lang="de-DE" dirty="0" smtClean="0"/>
              <a:t> </a:t>
            </a:r>
            <a:r>
              <a:rPr lang="de-DE" dirty="0" err="1" smtClean="0"/>
              <a:t>moluptam</a:t>
            </a:r>
            <a:r>
              <a:rPr lang="de-DE" dirty="0" smtClean="0"/>
              <a:t> </a:t>
            </a:r>
            <a:r>
              <a:rPr lang="de-DE" dirty="0" err="1" smtClean="0"/>
              <a:t>vendio</a:t>
            </a:r>
            <a:r>
              <a:rPr lang="de-DE" dirty="0" smtClean="0"/>
              <a:t>. </a:t>
            </a:r>
            <a:r>
              <a:rPr lang="de-DE" dirty="0" err="1" smtClean="0"/>
              <a:t>Namet</a:t>
            </a:r>
            <a:r>
              <a:rPr lang="de-DE" dirty="0" smtClean="0"/>
              <a:t> </a:t>
            </a:r>
            <a:r>
              <a:rPr lang="de-DE" dirty="0" err="1" smtClean="0"/>
              <a:t>ius</a:t>
            </a:r>
            <a:r>
              <a:rPr lang="de-DE" dirty="0" smtClean="0"/>
              <a:t> </a:t>
            </a:r>
            <a:r>
              <a:rPr lang="de-DE" dirty="0" err="1" smtClean="0"/>
              <a:t>sus</a:t>
            </a:r>
            <a:r>
              <a:rPr lang="de-DE" dirty="0" smtClean="0"/>
              <a:t> </a:t>
            </a:r>
            <a:r>
              <a:rPr lang="de-DE" dirty="0" err="1" smtClean="0"/>
              <a:t>ciendi</a:t>
            </a:r>
            <a:r>
              <a:rPr lang="de-DE" dirty="0" smtClean="0"/>
              <a:t> </a:t>
            </a:r>
            <a:r>
              <a:rPr lang="de-DE" dirty="0" err="1" smtClean="0"/>
              <a:t>ut</a:t>
            </a:r>
            <a:r>
              <a:rPr lang="de-DE" dirty="0" smtClean="0"/>
              <a:t> </a:t>
            </a:r>
            <a:r>
              <a:rPr lang="de-DE" dirty="0" err="1" smtClean="0"/>
              <a:t>earia</a:t>
            </a:r>
            <a:r>
              <a:rPr lang="de-DE" dirty="0" smtClean="0"/>
              <a:t> </a:t>
            </a:r>
            <a:r>
              <a:rPr lang="de-DE" dirty="0" err="1" smtClean="0"/>
              <a:t>solupta</a:t>
            </a:r>
            <a:r>
              <a:rPr lang="de-DE" dirty="0" smtClean="0"/>
              <a:t> </a:t>
            </a:r>
            <a:r>
              <a:rPr lang="de-DE" dirty="0" err="1" smtClean="0"/>
              <a:t>sperum</a:t>
            </a:r>
            <a:r>
              <a:rPr lang="de-DE" dirty="0" smtClean="0"/>
              <a:t> </a:t>
            </a:r>
            <a:r>
              <a:rPr lang="de-DE" dirty="0" err="1" smtClean="0"/>
              <a:t>as</a:t>
            </a:r>
            <a:r>
              <a:rPr lang="de-DE" dirty="0" smtClean="0"/>
              <a:t> </a:t>
            </a:r>
            <a:r>
              <a:rPr lang="de-DE" dirty="0" err="1" smtClean="0"/>
              <a:t>deleste</a:t>
            </a:r>
            <a:r>
              <a:rPr lang="de-DE" dirty="0" smtClean="0"/>
              <a:t> </a:t>
            </a:r>
            <a:r>
              <a:rPr lang="de-DE" dirty="0" err="1" smtClean="0"/>
              <a:t>est</a:t>
            </a:r>
            <a:r>
              <a:rPr lang="de-DE" dirty="0" smtClean="0"/>
              <a:t> </a:t>
            </a:r>
            <a:r>
              <a:rPr lang="de-DE" dirty="0" err="1" smtClean="0"/>
              <a:t>ernatibus</a:t>
            </a:r>
            <a:r>
              <a:rPr lang="de-DE" dirty="0" smtClean="0"/>
              <a:t> </a:t>
            </a:r>
            <a:r>
              <a:rPr lang="de-DE" dirty="0" err="1" smtClean="0"/>
              <a:t>dolupta</a:t>
            </a:r>
            <a:r>
              <a:rPr lang="de-DE" dirty="0" smtClean="0"/>
              <a:t> ab </a:t>
            </a:r>
            <a:r>
              <a:rPr lang="de-DE" dirty="0" err="1" smtClean="0"/>
              <a:t>iundaep</a:t>
            </a:r>
            <a:r>
              <a:rPr lang="de-DE" dirty="0" smtClean="0"/>
              <a:t> </a:t>
            </a:r>
            <a:r>
              <a:rPr lang="de-DE" dirty="0" err="1" smtClean="0"/>
              <a:t>eratem</a:t>
            </a:r>
            <a:r>
              <a:rPr lang="de-DE" dirty="0" smtClean="0"/>
              <a:t> </a:t>
            </a:r>
            <a:r>
              <a:rPr lang="de-DE" dirty="0" err="1" smtClean="0"/>
              <a:t>qui</a:t>
            </a:r>
            <a:r>
              <a:rPr lang="de-DE" dirty="0" smtClean="0"/>
              <a:t> am </a:t>
            </a:r>
            <a:r>
              <a:rPr lang="de-DE" dirty="0" err="1" smtClean="0"/>
              <a:t>alis</a:t>
            </a:r>
            <a:r>
              <a:rPr lang="de-DE" dirty="0" smtClean="0"/>
              <a:t> </a:t>
            </a:r>
            <a:r>
              <a:rPr lang="de-DE" dirty="0" err="1" smtClean="0"/>
              <a:t>eta</a:t>
            </a:r>
            <a:r>
              <a:rPr lang="de-DE" dirty="0" smtClean="0"/>
              <a:t> </a:t>
            </a:r>
            <a:r>
              <a:rPr lang="de-DE" dirty="0" err="1" smtClean="0"/>
              <a:t>evelendam</a:t>
            </a:r>
            <a:r>
              <a:rPr lang="de-DE" dirty="0" smtClean="0"/>
              <a:t> </a:t>
            </a:r>
            <a:r>
              <a:rPr lang="de-DE" dirty="0" err="1" smtClean="0"/>
              <a:t>alit</a:t>
            </a:r>
            <a:r>
              <a:rPr lang="de-DE" dirty="0" smtClean="0"/>
              <a:t> et </a:t>
            </a:r>
            <a:r>
              <a:rPr lang="de-DE" dirty="0" err="1" smtClean="0"/>
              <a:t>ut</a:t>
            </a:r>
            <a:r>
              <a:rPr lang="de-DE" dirty="0" smtClean="0"/>
              <a:t> </a:t>
            </a:r>
            <a:r>
              <a:rPr lang="de-DE" dirty="0" err="1" smtClean="0"/>
              <a:t>lantemp</a:t>
            </a:r>
            <a:r>
              <a:rPr lang="de-DE" dirty="0" smtClean="0"/>
              <a:t> </a:t>
            </a:r>
            <a:r>
              <a:rPr lang="de-DE" dirty="0" err="1" smtClean="0"/>
              <a:t>ellisci</a:t>
            </a:r>
            <a:r>
              <a:rPr lang="de-DE" dirty="0" smtClean="0"/>
              <a:t> </a:t>
            </a:r>
            <a:r>
              <a:rPr lang="de-DE" dirty="0" err="1" smtClean="0"/>
              <a:t>dolorem</a:t>
            </a:r>
            <a:r>
              <a:rPr lang="de-DE" dirty="0" smtClean="0"/>
              <a:t> </a:t>
            </a:r>
            <a:r>
              <a:rPr lang="de-DE" dirty="0" err="1" smtClean="0"/>
              <a:t>oluptat</a:t>
            </a:r>
            <a:r>
              <a:rPr lang="de-DE" dirty="0" smtClean="0"/>
              <a:t> </a:t>
            </a:r>
            <a:r>
              <a:rPr lang="de-DE" dirty="0" err="1" smtClean="0"/>
              <a:t>eaqui</a:t>
            </a:r>
            <a:r>
              <a:rPr lang="de-DE" dirty="0" smtClean="0"/>
              <a:t> </a:t>
            </a:r>
            <a:r>
              <a:rPr lang="de-DE" dirty="0" err="1" smtClean="0"/>
              <a:t>ut</a:t>
            </a:r>
            <a:r>
              <a:rPr lang="de-DE" dirty="0" smtClean="0"/>
              <a:t> </a:t>
            </a:r>
            <a:r>
              <a:rPr lang="de-DE" dirty="0" err="1" smtClean="0"/>
              <a:t>odipie</a:t>
            </a:r>
            <a:r>
              <a:rPr lang="de-DE" dirty="0" smtClean="0"/>
              <a:t> </a:t>
            </a:r>
            <a:r>
              <a:rPr lang="de-DE" dirty="0" err="1" smtClean="0"/>
              <a:t>ante</a:t>
            </a:r>
            <a:r>
              <a:rPr lang="de-DE" dirty="0" smtClean="0"/>
              <a:t> </a:t>
            </a:r>
            <a:r>
              <a:rPr lang="de-DE" dirty="0" err="1" smtClean="0"/>
              <a:t>que</a:t>
            </a:r>
            <a:r>
              <a:rPr lang="de-DE" dirty="0" smtClean="0"/>
              <a:t> </a:t>
            </a:r>
            <a:r>
              <a:rPr lang="de-DE" dirty="0" err="1" smtClean="0"/>
              <a:t>dolecescil</a:t>
            </a:r>
            <a:r>
              <a:rPr lang="de-DE" dirty="0" smtClean="0"/>
              <a:t> </a:t>
            </a:r>
            <a:r>
              <a:rPr lang="de-DE" dirty="0" err="1" smtClean="0"/>
              <a:t>eaquia</a:t>
            </a:r>
            <a:r>
              <a:rPr lang="de-DE" dirty="0" smtClean="0"/>
              <a:t> </a:t>
            </a:r>
            <a:r>
              <a:rPr lang="de-DE" dirty="0" err="1" smtClean="0"/>
              <a:t>voluptatem</a:t>
            </a:r>
            <a:r>
              <a:rPr lang="de-DE" dirty="0" smtClean="0"/>
              <a:t> </a:t>
            </a:r>
            <a:r>
              <a:rPr lang="de-DE" dirty="0" err="1" smtClean="0"/>
              <a:t>que</a:t>
            </a:r>
            <a:r>
              <a:rPr lang="de-DE" dirty="0" smtClean="0"/>
              <a:t> </a:t>
            </a:r>
            <a:r>
              <a:rPr lang="de-DE" dirty="0" err="1" smtClean="0"/>
              <a:t>nat</a:t>
            </a:r>
            <a:r>
              <a:rPr lang="de-DE" dirty="0" smtClean="0"/>
              <a:t> </a:t>
            </a:r>
            <a:r>
              <a:rPr lang="de-DE" dirty="0" err="1" smtClean="0"/>
              <a:t>rempor</a:t>
            </a:r>
            <a:r>
              <a:rPr lang="de-DE" dirty="0" smtClean="0"/>
              <a:t> </a:t>
            </a:r>
            <a:r>
              <a:rPr lang="de-DE" dirty="0" err="1" smtClean="0"/>
              <a:t>aperion</a:t>
            </a:r>
            <a:r>
              <a:rPr lang="de-DE" dirty="0" smtClean="0"/>
              <a:t> </a:t>
            </a:r>
            <a:r>
              <a:rPr lang="de-DE" dirty="0" err="1" smtClean="0"/>
              <a:t>rerum</a:t>
            </a:r>
            <a:r>
              <a:rPr lang="de-DE" dirty="0" smtClean="0"/>
              <a:t> et.</a:t>
            </a:r>
          </a:p>
        </p:txBody>
      </p:sp>
      <p:sp>
        <p:nvSpPr>
          <p:cNvPr id="5" name="Textplatzhalter 2"/>
          <p:cNvSpPr>
            <a:spLocks noGrp="1"/>
          </p:cNvSpPr>
          <p:nvPr>
            <p:ph type="body" idx="12" hasCustomPrompt="1"/>
          </p:nvPr>
        </p:nvSpPr>
        <p:spPr>
          <a:xfrm>
            <a:off x="2952000" y="1656000"/>
            <a:ext cx="5760000" cy="276999"/>
          </a:xfrm>
          <a:prstGeom prst="rect">
            <a:avLst/>
          </a:prstGeom>
        </p:spPr>
        <p:txBody>
          <a:bodyPr wrap="square" lIns="0" tIns="0" rIns="0" bIns="0" anchor="t">
            <a:spAutoFit/>
          </a:bodyPr>
          <a:lstStyle>
            <a:lvl1pPr marL="0" indent="0">
              <a:lnSpc>
                <a:spcPct val="100000"/>
              </a:lnSpc>
              <a:spcBef>
                <a:spcPts val="0"/>
              </a:spcBef>
              <a:spcAft>
                <a:spcPts val="600"/>
              </a:spcAft>
              <a:buNone/>
              <a:defRPr sz="1800" b="1" i="0">
                <a:solidFill>
                  <a:srgbClr val="32323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Zwischenüberschrift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6" r:id="rId1"/>
    <p:sldLayoutId id="2147483687" r:id="rId2"/>
    <p:sldLayoutId id="2147483669" r:id="rId3"/>
    <p:sldLayoutId id="2147483667" r:id="rId4"/>
    <p:sldLayoutId id="2147483688" r:id="rId5"/>
    <p:sldLayoutId id="2147483668" r:id="rId6"/>
    <p:sldLayoutId id="2147483689" r:id="rId7"/>
    <p:sldLayoutId id="2147483671" r:id="rId8"/>
    <p:sldLayoutId id="2147483690" r:id="rId9"/>
    <p:sldLayoutId id="2147483672" r:id="rId10"/>
    <p:sldLayoutId id="2147483650" r:id="rId11"/>
    <p:sldLayoutId id="2147483651" r:id="rId12"/>
    <p:sldLayoutId id="2147483660" r:id="rId13"/>
    <p:sldLayoutId id="2147483694" r:id="rId14"/>
    <p:sldLayoutId id="2147483695" r:id="rId15"/>
    <p:sldLayoutId id="2147483696" r:id="rId16"/>
    <p:sldLayoutId id="2147483652" r:id="rId17"/>
    <p:sldLayoutId id="2147483663" r:id="rId18"/>
    <p:sldLayoutId id="2147483691" r:id="rId19"/>
    <p:sldLayoutId id="2147483693" r:id="rId20"/>
    <p:sldLayoutId id="2147483692" r:id="rId21"/>
    <p:sldLayoutId id="2147483697" r:id="rId22"/>
    <p:sldLayoutId id="2147483698" r:id="rId23"/>
    <p:sldLayoutId id="2147483699" r:id="rId24"/>
    <p:sldLayoutId id="2147483653" r:id="rId25"/>
    <p:sldLayoutId id="2147483700" r:id="rId26"/>
    <p:sldLayoutId id="2147483664" r:id="rId27"/>
    <p:sldLayoutId id="2147483665" r:id="rId28"/>
    <p:sldLayoutId id="2147483666" r:id="rId29"/>
    <p:sldLayoutId id="2147483676" r:id="rId3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hyperlink" Target="http://www.smartcities.a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23.jpg"/><Relationship Id="rId4" Type="http://schemas.openxmlformats.org/officeDocument/2006/relationships/image" Target="../media/image22.jp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26.jpg"/><Relationship Id="rId4" Type="http://schemas.openxmlformats.org/officeDocument/2006/relationships/image" Target="../media/image25.jp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www.urban-future.org/" TargetMode="External"/><Relationship Id="rId2" Type="http://schemas.openxmlformats.org/officeDocument/2006/relationships/hyperlink" Target="http://www.advantageaustria.org/" TargetMode="Externa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rotWithShape="1">
          <a:blip r:embed="rId3"/>
          <a:srcRect l="8662" t="14331" r="58854" b="6570"/>
          <a:stretch/>
        </p:blipFill>
        <p:spPr>
          <a:xfrm>
            <a:off x="905965" y="1124743"/>
            <a:ext cx="7482459" cy="5124351"/>
          </a:xfrm>
          <a:prstGeom prst="rect">
            <a:avLst/>
          </a:prstGeom>
        </p:spPr>
      </p:pic>
    </p:spTree>
    <p:extLst>
      <p:ext uri="{BB962C8B-B14F-4D97-AF65-F5344CB8AC3E}">
        <p14:creationId xmlns:p14="http://schemas.microsoft.com/office/powerpoint/2010/main" val="2296927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platzhalter 12"/>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483" t="3515" r="21051" b="43688"/>
          <a:stretch/>
        </p:blipFill>
        <p:spPr>
          <a:xfrm>
            <a:off x="0" y="332656"/>
            <a:ext cx="9144000" cy="4614220"/>
          </a:xfrm>
        </p:spPr>
      </p:pic>
      <p:sp>
        <p:nvSpPr>
          <p:cNvPr id="11" name="Textplatzhalter 10"/>
          <p:cNvSpPr>
            <a:spLocks noGrp="1"/>
          </p:cNvSpPr>
          <p:nvPr>
            <p:ph type="body" sz="quarter" idx="10"/>
          </p:nvPr>
        </p:nvSpPr>
        <p:spPr>
          <a:xfrm>
            <a:off x="110132" y="1124744"/>
            <a:ext cx="3597772" cy="3822132"/>
          </a:xfrm>
        </p:spPr>
        <p:txBody>
          <a:bodyPr/>
          <a:lstStyle/>
          <a:p>
            <a:pPr>
              <a:lnSpc>
                <a:spcPts val="6000"/>
              </a:lnSpc>
            </a:pPr>
            <a:r>
              <a:rPr lang="de-AT" sz="6000" b="1" dirty="0" smtClean="0">
                <a:solidFill>
                  <a:schemeClr val="bg1"/>
                </a:solidFill>
              </a:rPr>
              <a:t>URBAN TECHNOLOGIES FROM AUSTRIA</a:t>
            </a:r>
            <a:endParaRPr lang="de-AT" sz="6000" b="1" dirty="0">
              <a:solidFill>
                <a:schemeClr val="bg1"/>
              </a:solidFill>
            </a:endParaRPr>
          </a:p>
        </p:txBody>
      </p:sp>
      <p:sp>
        <p:nvSpPr>
          <p:cNvPr id="15" name="Textfeld 14"/>
          <p:cNvSpPr txBox="1"/>
          <p:nvPr/>
        </p:nvSpPr>
        <p:spPr>
          <a:xfrm>
            <a:off x="611560" y="5222257"/>
            <a:ext cx="7200800" cy="1477328"/>
          </a:xfrm>
          <a:prstGeom prst="rect">
            <a:avLst/>
          </a:prstGeom>
          <a:noFill/>
        </p:spPr>
        <p:txBody>
          <a:bodyPr wrap="square" rtlCol="0">
            <a:spAutoFit/>
          </a:bodyPr>
          <a:lstStyle/>
          <a:p>
            <a:pPr marL="285750" indent="-285750">
              <a:buFont typeface="Arial" panose="020B0604020202020204" pitchFamily="34" charset="0"/>
              <a:buChar char="•"/>
            </a:pPr>
            <a:r>
              <a:rPr lang="de-AT" dirty="0" err="1" smtClean="0"/>
              <a:t>Numerous</a:t>
            </a:r>
            <a:r>
              <a:rPr lang="de-AT" dirty="0" smtClean="0"/>
              <a:t> smart </a:t>
            </a:r>
            <a:r>
              <a:rPr lang="de-AT" dirty="0" err="1" smtClean="0"/>
              <a:t>city</a:t>
            </a:r>
            <a:r>
              <a:rPr lang="de-AT" dirty="0" smtClean="0"/>
              <a:t> </a:t>
            </a:r>
            <a:r>
              <a:rPr lang="de-AT" dirty="0" err="1" smtClean="0"/>
              <a:t>projects</a:t>
            </a:r>
            <a:r>
              <a:rPr lang="de-AT" dirty="0" smtClean="0"/>
              <a:t> (check </a:t>
            </a:r>
            <a:r>
              <a:rPr lang="de-AT" dirty="0" err="1" smtClean="0"/>
              <a:t>here</a:t>
            </a:r>
            <a:r>
              <a:rPr lang="de-AT" dirty="0" smtClean="0"/>
              <a:t> </a:t>
            </a:r>
            <a:r>
              <a:rPr lang="de-AT" dirty="0" smtClean="0">
                <a:hlinkClick r:id="rId4"/>
              </a:rPr>
              <a:t>http</a:t>
            </a:r>
            <a:r>
              <a:rPr lang="de-AT" dirty="0">
                <a:hlinkClick r:id="rId4"/>
              </a:rPr>
              <a:t>://</a:t>
            </a:r>
            <a:r>
              <a:rPr lang="de-AT" dirty="0" smtClean="0">
                <a:hlinkClick r:id="rId4"/>
              </a:rPr>
              <a:t>www.smartcities.at</a:t>
            </a:r>
            <a:r>
              <a:rPr lang="de-AT" dirty="0" smtClean="0"/>
              <a:t>)</a:t>
            </a:r>
          </a:p>
          <a:p>
            <a:pPr marL="285750" indent="-285750">
              <a:buFont typeface="Arial" panose="020B0604020202020204" pitchFamily="34" charset="0"/>
              <a:buChar char="•"/>
            </a:pPr>
            <a:r>
              <a:rPr lang="de-AT" dirty="0" smtClean="0"/>
              <a:t>Vienna </a:t>
            </a:r>
            <a:r>
              <a:rPr lang="de-AT" dirty="0" err="1" smtClean="0"/>
              <a:t>is</a:t>
            </a:r>
            <a:r>
              <a:rPr lang="de-AT" dirty="0" smtClean="0"/>
              <a:t> </a:t>
            </a:r>
            <a:r>
              <a:rPr lang="de-AT" dirty="0" err="1" smtClean="0"/>
              <a:t>one</a:t>
            </a:r>
            <a:r>
              <a:rPr lang="de-AT" dirty="0" smtClean="0"/>
              <a:t> </a:t>
            </a:r>
            <a:r>
              <a:rPr lang="de-AT" dirty="0" err="1" smtClean="0"/>
              <a:t>of</a:t>
            </a:r>
            <a:r>
              <a:rPr lang="de-AT" dirty="0" smtClean="0"/>
              <a:t> </a:t>
            </a:r>
            <a:r>
              <a:rPr lang="de-AT" dirty="0" err="1" smtClean="0"/>
              <a:t>the</a:t>
            </a:r>
            <a:r>
              <a:rPr lang="de-AT" dirty="0" smtClean="0"/>
              <a:t> </a:t>
            </a:r>
            <a:r>
              <a:rPr lang="de-AT" dirty="0" err="1" smtClean="0"/>
              <a:t>most</a:t>
            </a:r>
            <a:r>
              <a:rPr lang="de-AT" dirty="0" smtClean="0"/>
              <a:t> </a:t>
            </a:r>
            <a:r>
              <a:rPr lang="de-AT" dirty="0" err="1" smtClean="0"/>
              <a:t>liveable</a:t>
            </a:r>
            <a:r>
              <a:rPr lang="de-AT" dirty="0" smtClean="0"/>
              <a:t> </a:t>
            </a:r>
            <a:r>
              <a:rPr lang="de-AT" dirty="0" err="1" smtClean="0"/>
              <a:t>cities</a:t>
            </a:r>
            <a:r>
              <a:rPr lang="de-AT" dirty="0" smtClean="0"/>
              <a:t> in </a:t>
            </a:r>
            <a:r>
              <a:rPr lang="de-AT" dirty="0" err="1" smtClean="0"/>
              <a:t>the</a:t>
            </a:r>
            <a:r>
              <a:rPr lang="de-AT" dirty="0" smtClean="0"/>
              <a:t> </a:t>
            </a:r>
            <a:r>
              <a:rPr lang="de-AT" dirty="0" err="1" smtClean="0"/>
              <a:t>world</a:t>
            </a:r>
            <a:endParaRPr lang="de-AT" dirty="0" smtClean="0"/>
          </a:p>
          <a:p>
            <a:pPr marL="285750" indent="-285750">
              <a:buFont typeface="Arial" panose="020B0604020202020204" pitchFamily="34" charset="0"/>
              <a:buChar char="•"/>
            </a:pPr>
            <a:r>
              <a:rPr lang="de-AT" dirty="0" smtClean="0"/>
              <a:t>Strong </a:t>
            </a:r>
            <a:r>
              <a:rPr lang="de-AT" dirty="0" err="1" smtClean="0"/>
              <a:t>technological</a:t>
            </a:r>
            <a:r>
              <a:rPr lang="de-AT" dirty="0" smtClean="0"/>
              <a:t> &amp; </a:t>
            </a:r>
            <a:r>
              <a:rPr lang="de-AT" dirty="0" err="1" smtClean="0"/>
              <a:t>industrial</a:t>
            </a:r>
            <a:r>
              <a:rPr lang="de-AT" dirty="0" smtClean="0"/>
              <a:t> </a:t>
            </a:r>
            <a:r>
              <a:rPr lang="de-AT" dirty="0" err="1" smtClean="0"/>
              <a:t>base</a:t>
            </a:r>
            <a:r>
              <a:rPr lang="de-AT" dirty="0" smtClean="0"/>
              <a:t> in </a:t>
            </a:r>
            <a:r>
              <a:rPr lang="de-AT" dirty="0" err="1" smtClean="0"/>
              <a:t>mobility</a:t>
            </a:r>
            <a:r>
              <a:rPr lang="de-AT" dirty="0" smtClean="0"/>
              <a:t>, </a:t>
            </a:r>
            <a:r>
              <a:rPr lang="de-AT" dirty="0" err="1" smtClean="0"/>
              <a:t>energy</a:t>
            </a:r>
            <a:r>
              <a:rPr lang="de-AT" dirty="0"/>
              <a:t> </a:t>
            </a:r>
            <a:r>
              <a:rPr lang="de-AT" dirty="0" smtClean="0"/>
              <a:t>&amp; </a:t>
            </a:r>
            <a:r>
              <a:rPr lang="de-AT" dirty="0" err="1" smtClean="0"/>
              <a:t>environment</a:t>
            </a:r>
            <a:r>
              <a:rPr lang="de-AT" dirty="0" smtClean="0"/>
              <a:t>, urban </a:t>
            </a:r>
            <a:r>
              <a:rPr lang="de-AT" dirty="0" err="1" smtClean="0"/>
              <a:t>development</a:t>
            </a:r>
            <a:endParaRPr lang="de-AT" dirty="0" smtClean="0"/>
          </a:p>
          <a:p>
            <a:pPr marL="285750" indent="-285750">
              <a:buFont typeface="Arial" panose="020B0604020202020204" pitchFamily="34" charset="0"/>
              <a:buChar char="•"/>
            </a:pPr>
            <a:endParaRPr lang="de-AT" dirty="0"/>
          </a:p>
        </p:txBody>
      </p:sp>
    </p:spTree>
    <p:extLst>
      <p:ext uri="{BB962C8B-B14F-4D97-AF65-F5344CB8AC3E}">
        <p14:creationId xmlns:p14="http://schemas.microsoft.com/office/powerpoint/2010/main" val="308454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052736"/>
            <a:ext cx="3965136" cy="1224136"/>
          </a:xfrm>
          <a:prstGeom prst="rect">
            <a:avLst/>
          </a:prstGeom>
        </p:spPr>
      </p:pic>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3524" y="724103"/>
            <a:ext cx="3247256" cy="2164837"/>
          </a:xfrm>
          <a:prstGeom prst="rect">
            <a:avLst/>
          </a:prstGeom>
        </p:spPr>
      </p:pic>
      <p:pic>
        <p:nvPicPr>
          <p:cNvPr id="8" name="Grafik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6" y="2514916"/>
            <a:ext cx="3707904" cy="2780928"/>
          </a:xfrm>
          <a:prstGeom prst="rect">
            <a:avLst/>
          </a:prstGeom>
        </p:spPr>
      </p:pic>
      <p:pic>
        <p:nvPicPr>
          <p:cNvPr id="9" name="Grafik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33524" y="3140969"/>
            <a:ext cx="3650127" cy="2736304"/>
          </a:xfrm>
          <a:prstGeom prst="rect">
            <a:avLst/>
          </a:prstGeom>
        </p:spPr>
      </p:pic>
    </p:spTree>
    <p:extLst>
      <p:ext uri="{BB962C8B-B14F-4D97-AF65-F5344CB8AC3E}">
        <p14:creationId xmlns:p14="http://schemas.microsoft.com/office/powerpoint/2010/main" val="1696154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124744"/>
            <a:ext cx="4213092" cy="886430"/>
          </a:xfrm>
          <a:prstGeom prst="rect">
            <a:avLst/>
          </a:prstGeom>
        </p:spPr>
      </p:pic>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5624" y="2054163"/>
            <a:ext cx="4277544" cy="2112037"/>
          </a:xfrm>
          <a:prstGeom prst="rect">
            <a:avLst/>
          </a:prstGeom>
        </p:spPr>
      </p:pic>
      <p:pic>
        <p:nvPicPr>
          <p:cNvPr id="4" name="Grafik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611" y="3212976"/>
            <a:ext cx="3485152" cy="2317626"/>
          </a:xfrm>
          <a:prstGeom prst="rect">
            <a:avLst/>
          </a:prstGeom>
        </p:spPr>
      </p:pic>
    </p:spTree>
    <p:extLst>
      <p:ext uri="{BB962C8B-B14F-4D97-AF65-F5344CB8AC3E}">
        <p14:creationId xmlns:p14="http://schemas.microsoft.com/office/powerpoint/2010/main" val="2518795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2776"/>
            <a:ext cx="3816424" cy="1170370"/>
          </a:xfrm>
          <a:prstGeom prst="rect">
            <a:avLst/>
          </a:prstGeom>
        </p:spPr>
      </p:pic>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992" y="1988840"/>
            <a:ext cx="4179956" cy="2351225"/>
          </a:xfrm>
          <a:prstGeom prst="rect">
            <a:avLst/>
          </a:prstGeom>
        </p:spPr>
      </p:pic>
      <p:pic>
        <p:nvPicPr>
          <p:cNvPr id="4" name="Grafik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867" y="2852936"/>
            <a:ext cx="3350341" cy="3096344"/>
          </a:xfrm>
          <a:prstGeom prst="rect">
            <a:avLst/>
          </a:prstGeom>
        </p:spPr>
      </p:pic>
    </p:spTree>
    <p:extLst>
      <p:ext uri="{BB962C8B-B14F-4D97-AF65-F5344CB8AC3E}">
        <p14:creationId xmlns:p14="http://schemas.microsoft.com/office/powerpoint/2010/main" val="77104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rotWithShape="1">
          <a:blip r:embed="rId3"/>
          <a:srcRect l="33856" t="15109" r="34644" b="8566"/>
          <a:stretch/>
        </p:blipFill>
        <p:spPr>
          <a:xfrm>
            <a:off x="755576" y="980728"/>
            <a:ext cx="3785563" cy="4968552"/>
          </a:xfrm>
          <a:prstGeom prst="rect">
            <a:avLst/>
          </a:prstGeom>
          <a:ln>
            <a:noFill/>
          </a:ln>
          <a:effectLst>
            <a:outerShdw blurRad="292100" dist="139700" dir="2700000" algn="tl" rotWithShape="0">
              <a:srgbClr val="333333">
                <a:alpha val="65000"/>
              </a:srgbClr>
            </a:outerShdw>
          </a:effectLst>
        </p:spPr>
      </p:pic>
      <p:sp>
        <p:nvSpPr>
          <p:cNvPr id="6" name="Rechteck 5"/>
          <p:cNvSpPr/>
          <p:nvPr/>
        </p:nvSpPr>
        <p:spPr>
          <a:xfrm>
            <a:off x="4283968" y="2772506"/>
            <a:ext cx="4177568" cy="1384995"/>
          </a:xfrm>
          <a:prstGeom prst="rect">
            <a:avLst/>
          </a:prstGeom>
        </p:spPr>
        <p:txBody>
          <a:bodyPr wrap="square">
            <a:spAutoFit/>
          </a:bodyPr>
          <a:lstStyle/>
          <a:p>
            <a:pPr algn="r"/>
            <a:r>
              <a:rPr lang="en-US" sz="2800" b="1" dirty="0">
                <a:latin typeface="Arial" panose="020B0604020202020204" pitchFamily="34" charset="0"/>
                <a:cs typeface="Arial" panose="020B0604020202020204" pitchFamily="34" charset="0"/>
              </a:rPr>
              <a:t>Smart technologies from Austria for the cities of the future</a:t>
            </a:r>
            <a:endParaRPr lang="de-AT"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3318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0"/>
          </p:nvPr>
        </p:nvSpPr>
        <p:spPr/>
        <p:txBody>
          <a:bodyPr/>
          <a:lstStyle/>
          <a:p>
            <a:pPr marL="285750" indent="-285750">
              <a:buFont typeface="Arial" panose="020B0604020202020204" pitchFamily="34" charset="0"/>
              <a:buChar char="•"/>
            </a:pPr>
            <a:r>
              <a:rPr lang="de-AT" dirty="0" smtClean="0"/>
              <a:t>Business </a:t>
            </a:r>
            <a:r>
              <a:rPr lang="de-AT" dirty="0" err="1" smtClean="0"/>
              <a:t>opportunities</a:t>
            </a:r>
            <a:r>
              <a:rPr lang="de-AT" dirty="0" smtClean="0"/>
              <a:t> on </a:t>
            </a:r>
            <a:r>
              <a:rPr lang="de-AT" dirty="0" smtClean="0">
                <a:hlinkClick r:id="rId2"/>
              </a:rPr>
              <a:t>www.advantageaustria.org</a:t>
            </a:r>
            <a:r>
              <a:rPr lang="de-AT" dirty="0" smtClean="0"/>
              <a:t/>
            </a:r>
            <a:br>
              <a:rPr lang="de-AT" dirty="0" smtClean="0"/>
            </a:br>
            <a:endParaRPr lang="de-AT" dirty="0" smtClean="0"/>
          </a:p>
          <a:p>
            <a:pPr marL="285750" indent="-285750">
              <a:buFont typeface="Arial" panose="020B0604020202020204" pitchFamily="34" charset="0"/>
              <a:buChar char="•"/>
            </a:pPr>
            <a:r>
              <a:rPr lang="de-AT" dirty="0" smtClean="0"/>
              <a:t>Urban Future Global Conference in Vienna</a:t>
            </a:r>
            <a:br>
              <a:rPr lang="de-AT" dirty="0" smtClean="0"/>
            </a:br>
            <a:r>
              <a:rPr lang="de-AT" dirty="0" smtClean="0"/>
              <a:t>Feb 28 – Mar 2, 2018</a:t>
            </a:r>
            <a:br>
              <a:rPr lang="de-AT" dirty="0" smtClean="0"/>
            </a:br>
            <a:r>
              <a:rPr lang="de-AT" dirty="0" smtClean="0">
                <a:solidFill>
                  <a:srgbClr val="FF0000"/>
                </a:solidFill>
                <a:hlinkClick r:id="rId3"/>
              </a:rPr>
              <a:t>www.urban-future.org</a:t>
            </a:r>
            <a:endParaRPr lang="de-AT" dirty="0" smtClean="0">
              <a:solidFill>
                <a:srgbClr val="FF0000"/>
              </a:solidFill>
            </a:endParaRPr>
          </a:p>
          <a:p>
            <a:pPr marL="285750" indent="-285750">
              <a:buFont typeface="Arial" panose="020B0604020202020204" pitchFamily="34" charset="0"/>
              <a:buChar char="•"/>
            </a:pPr>
            <a:endParaRPr lang="de-AT" dirty="0">
              <a:solidFill>
                <a:srgbClr val="FF0000"/>
              </a:solidFill>
            </a:endParaRPr>
          </a:p>
          <a:p>
            <a:pPr marL="285750" indent="-285750">
              <a:buFont typeface="Arial" panose="020B0604020202020204" pitchFamily="34" charset="0"/>
              <a:buChar char="•"/>
            </a:pPr>
            <a:endParaRPr lang="de-AT" dirty="0" smtClean="0">
              <a:solidFill>
                <a:srgbClr val="FF0000"/>
              </a:solidFill>
            </a:endParaRPr>
          </a:p>
          <a:p>
            <a:pPr marL="285750" indent="-285750">
              <a:buFont typeface="Arial" panose="020B0604020202020204" pitchFamily="34" charset="0"/>
              <a:buChar char="•"/>
            </a:pPr>
            <a:endParaRPr lang="de-AT" dirty="0" smtClean="0"/>
          </a:p>
          <a:p>
            <a:pPr marL="285750" indent="-285750">
              <a:buFont typeface="Arial" panose="020B0604020202020204" pitchFamily="34" charset="0"/>
              <a:buChar char="•"/>
            </a:pPr>
            <a:endParaRPr lang="de-AT" dirty="0" smtClean="0"/>
          </a:p>
        </p:txBody>
      </p:sp>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5512" y="3981606"/>
            <a:ext cx="4592975" cy="1744787"/>
          </a:xfrm>
          <a:prstGeom prst="rect">
            <a:avLst/>
          </a:prstGeom>
        </p:spPr>
      </p:pic>
    </p:spTree>
    <p:extLst>
      <p:ext uri="{BB962C8B-B14F-4D97-AF65-F5344CB8AC3E}">
        <p14:creationId xmlns:p14="http://schemas.microsoft.com/office/powerpoint/2010/main" val="2576426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402243" y="1804675"/>
            <a:ext cx="8712000" cy="1376808"/>
          </a:xfrm>
        </p:spPr>
        <p:txBody>
          <a:bodyPr/>
          <a:lstStyle/>
          <a:p>
            <a:r>
              <a:rPr lang="bg-BG" sz="4800" dirty="0"/>
              <a:t>Благодаря </a:t>
            </a:r>
            <a:r>
              <a:rPr lang="bg-BG" sz="4800" dirty="0" smtClean="0"/>
              <a:t>ви</a:t>
            </a:r>
            <a:r>
              <a:rPr lang="de-AT" sz="4800" dirty="0" smtClean="0"/>
              <a:t>!</a:t>
            </a:r>
            <a:endParaRPr lang="de-AT" sz="4800" dirty="0"/>
          </a:p>
        </p:txBody>
      </p:sp>
      <p:sp>
        <p:nvSpPr>
          <p:cNvPr id="8" name="Textplatzhalter 7"/>
          <p:cNvSpPr>
            <a:spLocks noGrp="1"/>
          </p:cNvSpPr>
          <p:nvPr>
            <p:ph type="body" sz="quarter" idx="10"/>
          </p:nvPr>
        </p:nvSpPr>
        <p:spPr>
          <a:xfrm>
            <a:off x="401086" y="3789040"/>
            <a:ext cx="8305800" cy="1440000"/>
          </a:xfrm>
        </p:spPr>
        <p:txBody>
          <a:bodyPr/>
          <a:lstStyle/>
          <a:p>
            <a:r>
              <a:rPr lang="de-AT" dirty="0"/>
              <a:t>ADVANTAGE AUSTRIA </a:t>
            </a:r>
            <a:r>
              <a:rPr lang="az-Cyrl-AZ" dirty="0" smtClean="0"/>
              <a:t>София</a:t>
            </a:r>
            <a:endParaRPr lang="de-AT" dirty="0"/>
          </a:p>
          <a:p>
            <a:r>
              <a:rPr lang="az-Cyrl-AZ" dirty="0" smtClean="0"/>
              <a:t>+</a:t>
            </a:r>
            <a:r>
              <a:rPr lang="az-Cyrl-AZ" dirty="0"/>
              <a:t>359 (2) 953 15 53 </a:t>
            </a:r>
            <a:endParaRPr lang="de-AT" dirty="0" smtClean="0"/>
          </a:p>
          <a:p>
            <a:r>
              <a:rPr lang="de-AT" dirty="0" smtClean="0"/>
              <a:t>sofia@advantageaustria.org </a:t>
            </a:r>
            <a:endParaRPr lang="de-AT" dirty="0"/>
          </a:p>
          <a:p>
            <a:r>
              <a:rPr lang="de-AT" dirty="0"/>
              <a:t>www.advantageaustria.org/bg</a:t>
            </a:r>
          </a:p>
        </p:txBody>
      </p:sp>
    </p:spTree>
    <p:extLst>
      <p:ext uri="{BB962C8B-B14F-4D97-AF65-F5344CB8AC3E}">
        <p14:creationId xmlns:p14="http://schemas.microsoft.com/office/powerpoint/2010/main" val="3631307429"/>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Abteilung xmlns="50106ee9-bc7e-452b-b569-95fea783e6ab">AWO</Abteilung>
    <Site xmlns="50106ee9-bc7e-452b-b569-95fea783e6ab">AWOMAT</Site>
    <Zielgruppe xmlns="50106ee9-bc7e-452b-b569-95fea783e6ab">Alle</Zielgruppe>
    <Suchbegriffe xmlns="50106ee9-bc7e-452b-b569-95fea783e6ab">Masterfolie AA PP</Suchbegriffe>
    <Beschreibung xmlns="50106ee9-bc7e-452b-b569-95fea783e6ab">Masterfolie AA PP</Beschreibung>
    <gueltig xmlns="f4cdc515-fe7a-4443-b4ae-57e8a769988c">true</gueltig>
    <G_x00fc_ltig_x0020_bis xmlns="50106ee9-bc7e-452b-b569-95fea783e6ab">2018-11-29T23:00:00+00:00</G_x00fc_ltig_x0020_bis>
    <Kategorie_x0020__x0028_Typ_x0029_ xmlns="b3216159-db84-48c0-ac7c-a716b1450d33">intern</Kategorie_x0020__x0028_Typ_x0029_>
    <G_x00fc_ltig_x0020_von xmlns="50106ee9-bc7e-452b-b569-95fea783e6ab">2015-11-29T23:00:00+00:00</G_x00fc_ltig_x0020_von>
    <Gruppe xmlns="50106ee9-bc7e-452b-b569-95fea783e6ab">Marketing</Gruppe>
    <Inhaltstyp_ xmlns="fe68c8df-30fe-40b5-8381-104c820d70b9">(CD-CI)</Inhaltstyp_>
    <Dokumententyp xmlns="b3216159-db84-48c0-ac7c-a716b1450d33">Präsentation</Dokumententyp>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nside Dokument" ma:contentTypeID="0x01010001D93BB3E1064242B15D7DE2A2B6EF26004D00EA83540CF14C8C6443F7C0E7CCD8" ma:contentTypeVersion="52" ma:contentTypeDescription="" ma:contentTypeScope="" ma:versionID="93dc6d5fbf66b62ac93811d935fbe61b">
  <xsd:schema xmlns:xsd="http://www.w3.org/2001/XMLSchema" xmlns:xs="http://www.w3.org/2001/XMLSchema" xmlns:p="http://schemas.microsoft.com/office/2006/metadata/properties" xmlns:ns1="fe68c8df-30fe-40b5-8381-104c820d70b9" xmlns:ns3="50106ee9-bc7e-452b-b569-95fea783e6ab" xmlns:ns4="b3216159-db84-48c0-ac7c-a716b1450d33" xmlns:ns6="f4cdc515-fe7a-4443-b4ae-57e8a769988c" targetNamespace="http://schemas.microsoft.com/office/2006/metadata/properties" ma:root="true" ma:fieldsID="186c33656891c1a16945f9b5eca7aac8" ns1:_="" ns3:_="" ns4:_="" ns6:_="">
    <xsd:import namespace="fe68c8df-30fe-40b5-8381-104c820d70b9"/>
    <xsd:import namespace="50106ee9-bc7e-452b-b569-95fea783e6ab"/>
    <xsd:import namespace="b3216159-db84-48c0-ac7c-a716b1450d33"/>
    <xsd:import namespace="f4cdc515-fe7a-4443-b4ae-57e8a769988c"/>
    <xsd:element name="properties">
      <xsd:complexType>
        <xsd:sequence>
          <xsd:element name="documentManagement">
            <xsd:complexType>
              <xsd:all>
                <xsd:element ref="ns1:Inhaltstyp_" minOccurs="0"/>
                <xsd:element ref="ns3:Gruppe"/>
                <xsd:element ref="ns3:G_x00fc_ltig_x0020_von"/>
                <xsd:element ref="ns3:G_x00fc_ltig_x0020_bis"/>
                <xsd:element ref="ns3:Zielgruppe"/>
                <xsd:element ref="ns3:Suchbegriffe"/>
                <xsd:element ref="ns3:Beschreibung"/>
                <xsd:element ref="ns3:Abteilung" minOccurs="0"/>
                <xsd:element ref="ns4:Dokumententyp" minOccurs="0"/>
                <xsd:element ref="ns3:Site"/>
                <xsd:element ref="ns4:Kategorie_x0020__x0028_Typ_x0029_" minOccurs="0"/>
                <xsd:element ref="ns6:guelti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68c8df-30fe-40b5-8381-104c820d70b9" elementFormDefault="qualified">
    <xsd:import namespace="http://schemas.microsoft.com/office/2006/documentManagement/types"/>
    <xsd:import namespace="http://schemas.microsoft.com/office/infopath/2007/PartnerControls"/>
    <xsd:element name="Inhaltstyp_" ma:index="0" nillable="true" ma:displayName="Inhaltstyp_" ma:default="Allgemeine Dokumente" ma:format="Dropdown" ma:internalName="Inhaltstyp_">
      <xsd:simpleType>
        <xsd:restriction base="dms:Choice">
          <xsd:enumeration value="Allgemeine Dokumente"/>
          <xsd:enumeration value="(CD-CI)"/>
          <xsd:enumeration value="Exporttagwoche"/>
          <xsd:enumeration value="Geräterollout AHSTn 2009"/>
          <xsd:enumeration value="(Handbücher und Anweisungen)"/>
          <xsd:enumeration value="(Handbücher und Anweisungen) Anleitungen"/>
          <xsd:enumeration value="(Handbücher und Anweisungen) Handbuch"/>
          <xsd:enumeration value="(Handbücher und Anweisungen) IO Manuals"/>
          <xsd:enumeration value="(Handbücher und Anweisungen) ZIs"/>
          <xsd:enumeration value="Infomail"/>
          <xsd:enumeration value="Kassenwert-Listen"/>
          <xsd:enumeration value="Quality Feedback"/>
          <xsd:enumeration value="(Social Media)"/>
          <xsd:enumeration value="(Standpunkte - Zahlen -Ergebnisse) AGD Postenberichte"/>
          <xsd:enumeration value="(Standpunkte - Zahlen -Ergebnisse) Kennzahlen"/>
          <xsd:enumeration value="(Standpunkte - Zahlen -Ergebnisse) Managementsteuerungsinstrumente"/>
          <xsd:enumeration value="(Standpunkte - Zahlen -Ergebnisse) PR-Texte"/>
          <xsd:enumeration value="(Standpunkte - Zahlen -Ergebnisse) Wirtschaftsdaten"/>
          <xsd:enumeration value="Technologie"/>
          <xsd:enumeration value="Umwelttechnik"/>
          <xsd:enumeration value="Vertrag und Abwicklung"/>
          <xsd:enumeration value="Vorlagen und Formulare"/>
          <xsd:enumeration value="WD-Konferenz, Ideenwerkstatt"/>
          <xsd:enumeration value="Zugriffsanalysen"/>
        </xsd:restriction>
      </xsd:simpleType>
    </xsd:element>
  </xsd:schema>
  <xsd:schema xmlns:xsd="http://www.w3.org/2001/XMLSchema" xmlns:xs="http://www.w3.org/2001/XMLSchema" xmlns:dms="http://schemas.microsoft.com/office/2006/documentManagement/types" xmlns:pc="http://schemas.microsoft.com/office/infopath/2007/PartnerControls" targetNamespace="50106ee9-bc7e-452b-b569-95fea783e6ab" elementFormDefault="qualified">
    <xsd:import namespace="http://schemas.microsoft.com/office/2006/documentManagement/types"/>
    <xsd:import namespace="http://schemas.microsoft.com/office/infopath/2007/PartnerControls"/>
    <xsd:element name="Gruppe" ma:index="3" ma:displayName="Gruppe" ma:default="Marketing" ma:format="Dropdown" ma:internalName="Gruppe" ma:readOnly="false">
      <xsd:simpleType>
        <xsd:restriction base="dms:Choice">
          <xsd:enumeration value="Marketing"/>
          <xsd:enumeration value="Ressourcen"/>
          <xsd:enumeration value="Märkte"/>
          <xsd:enumeration value="Strategie"/>
          <xsd:enumeration value="IO"/>
        </xsd:restriction>
      </xsd:simpleType>
    </xsd:element>
    <xsd:element name="G_x00fc_ltig_x0020_von" ma:index="4" ma:displayName="Gültig von" ma:format="DateOnly" ma:internalName="G_x00fc_ltig_x0020_von" ma:readOnly="false">
      <xsd:simpleType>
        <xsd:restriction base="dms:DateTime"/>
      </xsd:simpleType>
    </xsd:element>
    <xsd:element name="G_x00fc_ltig_x0020_bis" ma:index="5" ma:displayName="Gültig bis" ma:format="DateOnly" ma:internalName="G_x00fc_ltig_x0020_bis" ma:readOnly="false">
      <xsd:simpleType>
        <xsd:restriction base="dms:DateTime"/>
      </xsd:simpleType>
    </xsd:element>
    <xsd:element name="Zielgruppe" ma:index="6" ma:displayName="Zielgruppe" ma:default="Alle" ma:format="Dropdown" ma:internalName="Zielgruppe" ma:readOnly="false">
      <xsd:simpleType>
        <xsd:restriction base="dms:Choice">
          <xsd:enumeration value="Alle"/>
          <xsd:enumeration value="Ausland"/>
          <xsd:enumeration value="Inland"/>
        </xsd:restriction>
      </xsd:simpleType>
    </xsd:element>
    <xsd:element name="Suchbegriffe" ma:index="7" ma:displayName="Suchbegriffe" ma:internalName="Suchbegriffe" ma:readOnly="false">
      <xsd:simpleType>
        <xsd:restriction base="dms:Note">
          <xsd:maxLength value="255"/>
        </xsd:restriction>
      </xsd:simpleType>
    </xsd:element>
    <xsd:element name="Beschreibung" ma:index="8" ma:displayName="Beschreibung" ma:internalName="Beschreibung" ma:readOnly="false">
      <xsd:simpleType>
        <xsd:restriction base="dms:Note">
          <xsd:maxLength value="255"/>
        </xsd:restriction>
      </xsd:simpleType>
    </xsd:element>
    <xsd:element name="Abteilung" ma:index="9" nillable="true" ma:displayName="Abteilung" ma:default="AWO" ma:format="Dropdown" ma:hidden="true" ma:internalName="Abteilung" ma:readOnly="false">
      <xsd:simpleType>
        <xsd:restriction base="dms:Choice">
          <xsd:enumeration value="AWO"/>
        </xsd:restriction>
      </xsd:simpleType>
    </xsd:element>
    <xsd:element name="Site" ma:index="11" ma:displayName="Site" ma:default="AWOMAT" ma:format="Dropdown" ma:hidden="true" ma:internalName="Site" ma:readOnly="false">
      <xsd:simpleType>
        <xsd:restriction base="dms:Choice">
          <xsd:enumeration value="AWOMAT"/>
        </xsd:restriction>
      </xsd:simpleType>
    </xsd:element>
  </xsd:schema>
  <xsd:schema xmlns:xsd="http://www.w3.org/2001/XMLSchema" xmlns:xs="http://www.w3.org/2001/XMLSchema" xmlns:dms="http://schemas.microsoft.com/office/2006/documentManagement/types" xmlns:pc="http://schemas.microsoft.com/office/infopath/2007/PartnerControls" targetNamespace="b3216159-db84-48c0-ac7c-a716b1450d33" elementFormDefault="qualified">
    <xsd:import namespace="http://schemas.microsoft.com/office/2006/documentManagement/types"/>
    <xsd:import namespace="http://schemas.microsoft.com/office/infopath/2007/PartnerControls"/>
    <xsd:element name="Dokumententyp" ma:index="10" nillable="true" ma:displayName="Dokumententyp" ma:default="Präsentation" ma:format="Dropdown" ma:hidden="true" ma:internalName="Dokumententyp" ma:readOnly="false">
      <xsd:simpleType>
        <xsd:restriction base="dms:Choice">
          <xsd:enumeration value="Link"/>
          <xsd:enumeration value="Präsentation"/>
        </xsd:restriction>
      </xsd:simpleType>
    </xsd:element>
    <xsd:element name="Kategorie_x0020__x0028_Typ_x0029_" ma:index="12" nillable="true" ma:displayName="Kategorie (Typ)" ma:default="intern" ma:format="Dropdown" ma:hidden="true" ma:internalName="Kategorie_x0020__x0028_Typ_x0029_" ma:readOnly="false">
      <xsd:simpleType>
        <xsd:restriction base="dms:Choice">
          <xsd:enumeration value="intern"/>
        </xsd:restriction>
      </xsd:simpleType>
    </xsd:element>
  </xsd:schema>
  <xsd:schema xmlns:xsd="http://www.w3.org/2001/XMLSchema" xmlns:xs="http://www.w3.org/2001/XMLSchema" xmlns:dms="http://schemas.microsoft.com/office/2006/documentManagement/types" xmlns:pc="http://schemas.microsoft.com/office/infopath/2007/PartnerControls" targetNamespace="f4cdc515-fe7a-4443-b4ae-57e8a769988c" elementFormDefault="qualified">
    <xsd:import namespace="http://schemas.microsoft.com/office/2006/documentManagement/types"/>
    <xsd:import namespace="http://schemas.microsoft.com/office/infopath/2007/PartnerControls"/>
    <xsd:element name="gueltig" ma:index="20" nillable="true" ma:displayName="Gueltig" ma:default="1" ma:internalName="gueltig">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Inhaltstyp"/>
        <xsd:element ref="dc:title" maxOccurs="1" ma:index="2"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ma:displayName="Kategorie"/>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DFD214-CD94-4476-8F85-BE4A32FBBB4F}">
  <ds:schemaRefs>
    <ds:schemaRef ds:uri="fe68c8df-30fe-40b5-8381-104c820d70b9"/>
    <ds:schemaRef ds:uri="http://schemas.microsoft.com/office/2006/documentManagement/types"/>
    <ds:schemaRef ds:uri="http://schemas.microsoft.com/office/2006/metadata/properties"/>
    <ds:schemaRef ds:uri="50106ee9-bc7e-452b-b569-95fea783e6ab"/>
    <ds:schemaRef ds:uri="http://schemas.microsoft.com/office/infopath/2007/PartnerControls"/>
    <ds:schemaRef ds:uri="http://purl.org/dc/terms/"/>
    <ds:schemaRef ds:uri="http://schemas.openxmlformats.org/package/2006/metadata/core-properties"/>
    <ds:schemaRef ds:uri="b3216159-db84-48c0-ac7c-a716b1450d33"/>
    <ds:schemaRef ds:uri="http://purl.org/dc/dcmitype/"/>
    <ds:schemaRef ds:uri="f4cdc515-fe7a-4443-b4ae-57e8a769988c"/>
    <ds:schemaRef ds:uri="http://www.w3.org/XML/1998/namespace"/>
    <ds:schemaRef ds:uri="http://purl.org/dc/elements/1.1/"/>
  </ds:schemaRefs>
</ds:datastoreItem>
</file>

<file path=customXml/itemProps2.xml><?xml version="1.0" encoding="utf-8"?>
<ds:datastoreItem xmlns:ds="http://schemas.openxmlformats.org/officeDocument/2006/customXml" ds:itemID="{BF7A6FD3-C07D-4D58-A22B-E18FD39F92FB}">
  <ds:schemaRefs>
    <ds:schemaRef ds:uri="http://schemas.microsoft.com/sharepoint/v3/contenttype/forms"/>
  </ds:schemaRefs>
</ds:datastoreItem>
</file>

<file path=customXml/itemProps3.xml><?xml version="1.0" encoding="utf-8"?>
<ds:datastoreItem xmlns:ds="http://schemas.openxmlformats.org/officeDocument/2006/customXml" ds:itemID="{2EF6DB60-CB4D-458B-B072-FE23D8362E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68c8df-30fe-40b5-8381-104c820d70b9"/>
    <ds:schemaRef ds:uri="50106ee9-bc7e-452b-b569-95fea783e6ab"/>
    <ds:schemaRef ds:uri="b3216159-db84-48c0-ac7c-a716b1450d33"/>
    <ds:schemaRef ds:uri="f4cdc515-fe7a-4443-b4ae-57e8a76998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882</Words>
  <Application>Microsoft Office PowerPoint</Application>
  <PresentationFormat>Bildschirmpräsentation (4:3)</PresentationFormat>
  <Paragraphs>42</Paragraphs>
  <Slides>9</Slides>
  <Notes>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9</vt:i4>
      </vt:variant>
    </vt:vector>
  </HeadingPairs>
  <TitlesOfParts>
    <vt:vector size="14" baseType="lpstr">
      <vt:lpstr>Arial</vt:lpstr>
      <vt:lpstr>Arial Black</vt:lpstr>
      <vt:lpstr>Calibri</vt:lpstr>
      <vt:lpstr>Wingdings</vt:lpstr>
      <vt:lpstr>Office-Design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Благодаря ви!</vt:lpstr>
    </vt:vector>
  </TitlesOfParts>
  <Company>wko inhouse 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Masterfolie AA PP</dc:title>
  <dc:creator>Helga Schmidt</dc:creator>
  <cp:lastModifiedBy>Grabner Matthias, DI (FH), WKÖ AUSSENWIRTSCHAFT</cp:lastModifiedBy>
  <cp:revision>136</cp:revision>
  <dcterms:created xsi:type="dcterms:W3CDTF">2011-01-25T08:14:43Z</dcterms:created>
  <dcterms:modified xsi:type="dcterms:W3CDTF">2017-10-19T15:31:11Z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0x01010001D93BB3E1064242B15D7DE2A2B6EF26004D00EA83540CF14C8C6443F7C0E7CCD8</vt:lpwstr>
  </property>
</Properties>
</file>